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</p:sldMasterIdLst>
  <p:notesMasterIdLst>
    <p:notesMasterId r:id="rId38"/>
  </p:notesMasterIdLst>
  <p:handoutMasterIdLst>
    <p:handoutMasterId r:id="rId39"/>
  </p:handoutMasterIdLst>
  <p:sldIdLst>
    <p:sldId id="256" r:id="rId6"/>
    <p:sldId id="4879" r:id="rId7"/>
    <p:sldId id="275" r:id="rId8"/>
    <p:sldId id="4904" r:id="rId9"/>
    <p:sldId id="4903" r:id="rId10"/>
    <p:sldId id="4902" r:id="rId11"/>
    <p:sldId id="4906" r:id="rId12"/>
    <p:sldId id="4875" r:id="rId13"/>
    <p:sldId id="4877" r:id="rId14"/>
    <p:sldId id="4878" r:id="rId15"/>
    <p:sldId id="4880" r:id="rId16"/>
    <p:sldId id="4887" r:id="rId17"/>
    <p:sldId id="4910" r:id="rId18"/>
    <p:sldId id="4894" r:id="rId19"/>
    <p:sldId id="4888" r:id="rId20"/>
    <p:sldId id="4890" r:id="rId21"/>
    <p:sldId id="4891" r:id="rId22"/>
    <p:sldId id="4889" r:id="rId23"/>
    <p:sldId id="4881" r:id="rId24"/>
    <p:sldId id="4912" r:id="rId25"/>
    <p:sldId id="4931" r:id="rId26"/>
    <p:sldId id="4932" r:id="rId27"/>
    <p:sldId id="4911" r:id="rId28"/>
    <p:sldId id="4886" r:id="rId29"/>
    <p:sldId id="4892" r:id="rId30"/>
    <p:sldId id="4913" r:id="rId31"/>
    <p:sldId id="4930" r:id="rId32"/>
    <p:sldId id="4921" r:id="rId33"/>
    <p:sldId id="4895" r:id="rId34"/>
    <p:sldId id="4893" r:id="rId35"/>
    <p:sldId id="4922" r:id="rId36"/>
    <p:sldId id="325" r:id="rId37"/>
  </p:sldIdLst>
  <p:sldSz cx="12192000" cy="6858000"/>
  <p:notesSz cx="6858000" cy="9144000"/>
  <p:custDataLst>
    <p:tags r:id="rId40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e Schoe" initials="ES" lastIdx="52" clrIdx="0">
    <p:extLst>
      <p:ext uri="{19B8F6BF-5375-455C-9EA6-DF929625EA0E}">
        <p15:presenceInfo xmlns:p15="http://schemas.microsoft.com/office/powerpoint/2012/main" userId="S::eline@pptstudios.nl::7e4c73be-f3d4-44a9-856c-7951ddeb280c" providerId="AD"/>
      </p:ext>
    </p:extLst>
  </p:cmAuthor>
  <p:cmAuthor id="2" name="Silvana Salamur" initials="SS" lastIdx="4" clrIdx="1">
    <p:extLst>
      <p:ext uri="{19B8F6BF-5375-455C-9EA6-DF929625EA0E}">
        <p15:presenceInfo xmlns:p15="http://schemas.microsoft.com/office/powerpoint/2012/main" userId="Silvana Salamur" providerId="None"/>
      </p:ext>
    </p:extLst>
  </p:cmAuthor>
  <p:cmAuthor id="3" name="Eline Schoe" initials="ES [2]" lastIdx="2" clrIdx="2">
    <p:extLst>
      <p:ext uri="{19B8F6BF-5375-455C-9EA6-DF929625EA0E}">
        <p15:presenceInfo xmlns:p15="http://schemas.microsoft.com/office/powerpoint/2012/main" userId="7f685cafdb1d34b9" providerId="Windows Live"/>
      </p:ext>
    </p:extLst>
  </p:cmAuthor>
  <p:cmAuthor id="4" name="Stragier Thomas" initials="ST" lastIdx="2" clrIdx="3">
    <p:extLst>
      <p:ext uri="{19B8F6BF-5375-455C-9EA6-DF929625EA0E}">
        <p15:presenceInfo xmlns:p15="http://schemas.microsoft.com/office/powerpoint/2012/main" userId="S::Thomas.Stragier@nbb.be::f57ce4fa-d764-4904-b0c7-373797239497" providerId="AD"/>
      </p:ext>
    </p:extLst>
  </p:cmAuthor>
  <p:cmAuthor id="5" name="Galli Gregory" initials="GG" lastIdx="1" clrIdx="4">
    <p:extLst>
      <p:ext uri="{19B8F6BF-5375-455C-9EA6-DF929625EA0E}">
        <p15:presenceInfo xmlns:p15="http://schemas.microsoft.com/office/powerpoint/2012/main" userId="S::Gregory.Galli@nbb.be::ea1f4c58-abf6-4a48-b976-4ac502ed55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65"/>
    <a:srgbClr val="4D8E9D"/>
    <a:srgbClr val="CF314F"/>
    <a:srgbClr val="F18422"/>
    <a:srgbClr val="E3CEB3"/>
    <a:srgbClr val="D5B58B"/>
    <a:srgbClr val="BF9051"/>
    <a:srgbClr val="841E31"/>
    <a:srgbClr val="F0C17D"/>
    <a:srgbClr val="EAA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63" d="100"/>
          <a:sy n="63" d="100"/>
        </p:scale>
        <p:origin x="114" y="10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123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7B049-FAAB-491E-8635-EE1DD6936487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</dgm:pt>
    <dgm:pt modelId="{7DF25B9C-5CEF-4E71-A24C-5CB651A20E17}">
      <dgm:prSet phldrT="[Text]"/>
      <dgm:spPr/>
      <dgm:t>
        <a:bodyPr/>
        <a:lstStyle/>
        <a:p>
          <a:r>
            <a:rPr lang="en-US" noProof="0" dirty="0"/>
            <a:t>Get abonnement with NBB</a:t>
          </a:r>
        </a:p>
      </dgm:t>
    </dgm:pt>
    <dgm:pt modelId="{33170881-325B-4D4D-8ABC-2246A8022A85}" type="parTrans" cxnId="{E16D4C29-9CAE-4331-9EDE-98D1BADC106A}">
      <dgm:prSet/>
      <dgm:spPr/>
      <dgm:t>
        <a:bodyPr/>
        <a:lstStyle/>
        <a:p>
          <a:endParaRPr lang="fr-BE"/>
        </a:p>
      </dgm:t>
    </dgm:pt>
    <dgm:pt modelId="{538C624D-DCD0-4629-A1C4-9E0D946C73A5}" type="sibTrans" cxnId="{E16D4C29-9CAE-4331-9EDE-98D1BADC106A}">
      <dgm:prSet/>
      <dgm:spPr/>
      <dgm:t>
        <a:bodyPr/>
        <a:lstStyle/>
        <a:p>
          <a:endParaRPr lang="fr-BE"/>
        </a:p>
      </dgm:t>
    </dgm:pt>
    <dgm:pt modelId="{E606188B-D4F5-4ED3-BBFD-10F437037CBC}">
      <dgm:prSet phldrT="[Text]"/>
      <dgm:spPr/>
      <dgm:t>
        <a:bodyPr/>
        <a:lstStyle/>
        <a:p>
          <a:r>
            <a:rPr lang="en-US" noProof="0" dirty="0"/>
            <a:t>Get technical keys to use the webservices</a:t>
          </a:r>
        </a:p>
      </dgm:t>
    </dgm:pt>
    <dgm:pt modelId="{36B2362A-99B9-4DBD-BE25-70BB74B42B30}" type="parTrans" cxnId="{4401CEE0-E166-4297-B01B-F587EEDA763A}">
      <dgm:prSet/>
      <dgm:spPr/>
      <dgm:t>
        <a:bodyPr/>
        <a:lstStyle/>
        <a:p>
          <a:endParaRPr lang="fr-BE"/>
        </a:p>
      </dgm:t>
    </dgm:pt>
    <dgm:pt modelId="{1E9EB3D2-CC99-4E71-88EA-71BC8B034781}" type="sibTrans" cxnId="{4401CEE0-E166-4297-B01B-F587EEDA763A}">
      <dgm:prSet/>
      <dgm:spPr/>
      <dgm:t>
        <a:bodyPr/>
        <a:lstStyle/>
        <a:p>
          <a:endParaRPr lang="fr-BE"/>
        </a:p>
      </dgm:t>
    </dgm:pt>
    <dgm:pt modelId="{C1EB11F1-4BD0-4ADE-AAD8-F178E4E85B1E}">
      <dgm:prSet/>
      <dgm:spPr/>
      <dgm:t>
        <a:bodyPr/>
        <a:lstStyle/>
        <a:p>
          <a:r>
            <a:rPr lang="en-US" noProof="0" dirty="0"/>
            <a:t>Contractual</a:t>
          </a:r>
        </a:p>
      </dgm:t>
    </dgm:pt>
    <dgm:pt modelId="{BFF36BEB-445B-4C53-9C5A-10F3EC78DEA8}" type="parTrans" cxnId="{E5E3452A-DAE6-4826-8EEC-71A7357FDFE3}">
      <dgm:prSet/>
      <dgm:spPr/>
      <dgm:t>
        <a:bodyPr/>
        <a:lstStyle/>
        <a:p>
          <a:endParaRPr lang="fr-BE"/>
        </a:p>
      </dgm:t>
    </dgm:pt>
    <dgm:pt modelId="{F84C0677-1D19-4C7A-BA8C-8111E95E118F}" type="sibTrans" cxnId="{E5E3452A-DAE6-4826-8EEC-71A7357FDFE3}">
      <dgm:prSet/>
      <dgm:spPr/>
      <dgm:t>
        <a:bodyPr/>
        <a:lstStyle/>
        <a:p>
          <a:endParaRPr lang="fr-BE"/>
        </a:p>
      </dgm:t>
    </dgm:pt>
    <dgm:pt modelId="{4246B455-144E-4283-8B4D-81C6C3FAE042}">
      <dgm:prSet/>
      <dgm:spPr/>
      <dgm:t>
        <a:bodyPr/>
        <a:lstStyle/>
        <a:p>
          <a:r>
            <a:rPr lang="en-US" noProof="0" dirty="0"/>
            <a:t>For the </a:t>
          </a:r>
          <a:r>
            <a:rPr lang="en-US" noProof="0" dirty="0" err="1"/>
            <a:t>abonnee</a:t>
          </a:r>
          <a:endParaRPr lang="en-US" noProof="0" dirty="0"/>
        </a:p>
      </dgm:t>
    </dgm:pt>
    <dgm:pt modelId="{5ED6EC46-D4E9-4284-ADC0-9E577BE04DB0}" type="parTrans" cxnId="{9135FAFA-3032-4E13-AEB7-8DB680041A58}">
      <dgm:prSet/>
      <dgm:spPr/>
      <dgm:t>
        <a:bodyPr/>
        <a:lstStyle/>
        <a:p>
          <a:endParaRPr lang="fr-BE"/>
        </a:p>
      </dgm:t>
    </dgm:pt>
    <dgm:pt modelId="{736EF939-DC06-4D1B-9091-398B2ED4D7FB}" type="sibTrans" cxnId="{9135FAFA-3032-4E13-AEB7-8DB680041A58}">
      <dgm:prSet/>
      <dgm:spPr/>
      <dgm:t>
        <a:bodyPr/>
        <a:lstStyle/>
        <a:p>
          <a:endParaRPr lang="fr-BE"/>
        </a:p>
      </dgm:t>
    </dgm:pt>
    <dgm:pt modelId="{9DA85364-94C6-4CC8-B74B-1F297AD1D89A}">
      <dgm:prSet/>
      <dgm:spPr/>
      <dgm:t>
        <a:bodyPr/>
        <a:lstStyle/>
        <a:p>
          <a:r>
            <a:rPr lang="fr-BE" dirty="0"/>
            <a:t>Technical</a:t>
          </a:r>
        </a:p>
      </dgm:t>
    </dgm:pt>
    <dgm:pt modelId="{0908B45E-9F0B-4CE4-BC80-FAE4D80DAE7C}" type="parTrans" cxnId="{DE7566AE-1402-4A38-8BD0-9384EFA095D6}">
      <dgm:prSet/>
      <dgm:spPr/>
      <dgm:t>
        <a:bodyPr/>
        <a:lstStyle/>
        <a:p>
          <a:endParaRPr lang="fr-BE"/>
        </a:p>
      </dgm:t>
    </dgm:pt>
    <dgm:pt modelId="{AD0ADE81-B5EC-43FF-A954-AEE58A46E2FE}" type="sibTrans" cxnId="{DE7566AE-1402-4A38-8BD0-9384EFA095D6}">
      <dgm:prSet/>
      <dgm:spPr/>
      <dgm:t>
        <a:bodyPr/>
        <a:lstStyle/>
        <a:p>
          <a:endParaRPr lang="fr-BE"/>
        </a:p>
      </dgm:t>
    </dgm:pt>
    <dgm:pt modelId="{13005F9D-8C9F-4D45-9995-A2589B8F0824}">
      <dgm:prSet/>
      <dgm:spPr/>
      <dgm:t>
        <a:bodyPr/>
        <a:lstStyle/>
        <a:p>
          <a:r>
            <a:rPr lang="fr-BE" dirty="0"/>
            <a:t>For the user</a:t>
          </a:r>
        </a:p>
      </dgm:t>
    </dgm:pt>
    <dgm:pt modelId="{34B4EBFB-BBEB-4414-A0D9-B1450CEF880E}" type="parTrans" cxnId="{43F8EDDC-E17D-4F7A-B19C-D0D6ABB28258}">
      <dgm:prSet/>
      <dgm:spPr/>
      <dgm:t>
        <a:bodyPr/>
        <a:lstStyle/>
        <a:p>
          <a:endParaRPr lang="fr-BE"/>
        </a:p>
      </dgm:t>
    </dgm:pt>
    <dgm:pt modelId="{864A3832-D447-4DEF-B318-9B4D8BABCD0B}" type="sibTrans" cxnId="{43F8EDDC-E17D-4F7A-B19C-D0D6ABB28258}">
      <dgm:prSet/>
      <dgm:spPr/>
      <dgm:t>
        <a:bodyPr/>
        <a:lstStyle/>
        <a:p>
          <a:endParaRPr lang="fr-BE"/>
        </a:p>
      </dgm:t>
    </dgm:pt>
    <dgm:pt modelId="{CF6589F2-F3FB-43CD-93A6-2D5E487964B5}" type="pres">
      <dgm:prSet presAssocID="{B177B049-FAAB-491E-8635-EE1DD6936487}" presName="linearFlow" presStyleCnt="0">
        <dgm:presLayoutVars>
          <dgm:dir/>
          <dgm:animLvl val="lvl"/>
          <dgm:resizeHandles val="exact"/>
        </dgm:presLayoutVars>
      </dgm:prSet>
      <dgm:spPr/>
    </dgm:pt>
    <dgm:pt modelId="{9E5D94B1-B2DD-4FEC-98A8-2204B91ACFAC}" type="pres">
      <dgm:prSet presAssocID="{7DF25B9C-5CEF-4E71-A24C-5CB651A20E17}" presName="composite" presStyleCnt="0"/>
      <dgm:spPr/>
    </dgm:pt>
    <dgm:pt modelId="{3C7A5B40-811A-4054-8E2D-5A071AE99EAF}" type="pres">
      <dgm:prSet presAssocID="{7DF25B9C-5CEF-4E71-A24C-5CB651A20E17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4CCCC35-414E-49E0-B2D0-C6D1629FE9B6}" type="pres">
      <dgm:prSet presAssocID="{7DF25B9C-5CEF-4E71-A24C-5CB651A20E17}" presName="parSh" presStyleLbl="node1" presStyleIdx="0" presStyleCnt="2"/>
      <dgm:spPr/>
    </dgm:pt>
    <dgm:pt modelId="{80352086-0415-469B-B792-249BCB9DAC3C}" type="pres">
      <dgm:prSet presAssocID="{7DF25B9C-5CEF-4E71-A24C-5CB651A20E17}" presName="desTx" presStyleLbl="fgAcc1" presStyleIdx="0" presStyleCnt="2">
        <dgm:presLayoutVars>
          <dgm:bulletEnabled val="1"/>
        </dgm:presLayoutVars>
      </dgm:prSet>
      <dgm:spPr/>
    </dgm:pt>
    <dgm:pt modelId="{BE39A468-EFC9-4C1E-8C50-40F2FA6A4D45}" type="pres">
      <dgm:prSet presAssocID="{538C624D-DCD0-4629-A1C4-9E0D946C73A5}" presName="sibTrans" presStyleLbl="sibTrans2D1" presStyleIdx="0" presStyleCnt="1"/>
      <dgm:spPr/>
    </dgm:pt>
    <dgm:pt modelId="{2C809ED8-A459-412E-A433-8B9D4B911278}" type="pres">
      <dgm:prSet presAssocID="{538C624D-DCD0-4629-A1C4-9E0D946C73A5}" presName="connTx" presStyleLbl="sibTrans2D1" presStyleIdx="0" presStyleCnt="1"/>
      <dgm:spPr/>
    </dgm:pt>
    <dgm:pt modelId="{A9E09749-9D64-4ED5-8B88-F0A39B981C1C}" type="pres">
      <dgm:prSet presAssocID="{E606188B-D4F5-4ED3-BBFD-10F437037CBC}" presName="composite" presStyleCnt="0"/>
      <dgm:spPr/>
    </dgm:pt>
    <dgm:pt modelId="{D33540F0-2311-4FC0-9F21-35C33A138FBB}" type="pres">
      <dgm:prSet presAssocID="{E606188B-D4F5-4ED3-BBFD-10F437037CB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EC5177F-1BA2-4025-9426-B78C2C6574AC}" type="pres">
      <dgm:prSet presAssocID="{E606188B-D4F5-4ED3-BBFD-10F437037CBC}" presName="parSh" presStyleLbl="node1" presStyleIdx="1" presStyleCnt="2"/>
      <dgm:spPr/>
    </dgm:pt>
    <dgm:pt modelId="{76196458-B25A-4828-B9DB-E0432FC32977}" type="pres">
      <dgm:prSet presAssocID="{E606188B-D4F5-4ED3-BBFD-10F437037CBC}" presName="desTx" presStyleLbl="fgAcc1" presStyleIdx="1" presStyleCnt="2">
        <dgm:presLayoutVars>
          <dgm:bulletEnabled val="1"/>
        </dgm:presLayoutVars>
      </dgm:prSet>
      <dgm:spPr/>
    </dgm:pt>
  </dgm:ptLst>
  <dgm:cxnLst>
    <dgm:cxn modelId="{176FE608-1446-4D6F-80CE-F94773968CBA}" type="presOf" srcId="{538C624D-DCD0-4629-A1C4-9E0D946C73A5}" destId="{BE39A468-EFC9-4C1E-8C50-40F2FA6A4D45}" srcOrd="0" destOrd="0" presId="urn:microsoft.com/office/officeart/2005/8/layout/process3"/>
    <dgm:cxn modelId="{F3286B14-AC1A-434A-B97B-C81AF8DFBEBE}" type="presOf" srcId="{7DF25B9C-5CEF-4E71-A24C-5CB651A20E17}" destId="{E4CCCC35-414E-49E0-B2D0-C6D1629FE9B6}" srcOrd="1" destOrd="0" presId="urn:microsoft.com/office/officeart/2005/8/layout/process3"/>
    <dgm:cxn modelId="{5AEF0117-F06E-4130-AA22-C582393D6414}" type="presOf" srcId="{E606188B-D4F5-4ED3-BBFD-10F437037CBC}" destId="{D33540F0-2311-4FC0-9F21-35C33A138FBB}" srcOrd="0" destOrd="0" presId="urn:microsoft.com/office/officeart/2005/8/layout/process3"/>
    <dgm:cxn modelId="{9B942218-BB44-4EC8-8EFB-DC15D49E7FEB}" type="presOf" srcId="{E606188B-D4F5-4ED3-BBFD-10F437037CBC}" destId="{8EC5177F-1BA2-4025-9426-B78C2C6574AC}" srcOrd="1" destOrd="0" presId="urn:microsoft.com/office/officeart/2005/8/layout/process3"/>
    <dgm:cxn modelId="{E16D4C29-9CAE-4331-9EDE-98D1BADC106A}" srcId="{B177B049-FAAB-491E-8635-EE1DD6936487}" destId="{7DF25B9C-5CEF-4E71-A24C-5CB651A20E17}" srcOrd="0" destOrd="0" parTransId="{33170881-325B-4D4D-8ABC-2246A8022A85}" sibTransId="{538C624D-DCD0-4629-A1C4-9E0D946C73A5}"/>
    <dgm:cxn modelId="{E5E3452A-DAE6-4826-8EEC-71A7357FDFE3}" srcId="{7DF25B9C-5CEF-4E71-A24C-5CB651A20E17}" destId="{C1EB11F1-4BD0-4ADE-AAD8-F178E4E85B1E}" srcOrd="0" destOrd="0" parTransId="{BFF36BEB-445B-4C53-9C5A-10F3EC78DEA8}" sibTransId="{F84C0677-1D19-4C7A-BA8C-8111E95E118F}"/>
    <dgm:cxn modelId="{437A913B-8A75-425E-876A-BB75AAB33BC0}" type="presOf" srcId="{C1EB11F1-4BD0-4ADE-AAD8-F178E4E85B1E}" destId="{80352086-0415-469B-B792-249BCB9DAC3C}" srcOrd="0" destOrd="0" presId="urn:microsoft.com/office/officeart/2005/8/layout/process3"/>
    <dgm:cxn modelId="{27D5545B-708D-44ED-BDB4-9204EA9A11B5}" type="presOf" srcId="{13005F9D-8C9F-4D45-9995-A2589B8F0824}" destId="{76196458-B25A-4828-B9DB-E0432FC32977}" srcOrd="0" destOrd="1" presId="urn:microsoft.com/office/officeart/2005/8/layout/process3"/>
    <dgm:cxn modelId="{A40C7244-2ECF-48C3-A15C-44E585C6E791}" type="presOf" srcId="{4246B455-144E-4283-8B4D-81C6C3FAE042}" destId="{80352086-0415-469B-B792-249BCB9DAC3C}" srcOrd="0" destOrd="1" presId="urn:microsoft.com/office/officeart/2005/8/layout/process3"/>
    <dgm:cxn modelId="{CF86E84A-0001-40E4-8D2E-BED5E2A63680}" type="presOf" srcId="{9DA85364-94C6-4CC8-B74B-1F297AD1D89A}" destId="{76196458-B25A-4828-B9DB-E0432FC32977}" srcOrd="0" destOrd="0" presId="urn:microsoft.com/office/officeart/2005/8/layout/process3"/>
    <dgm:cxn modelId="{DE7566AE-1402-4A38-8BD0-9384EFA095D6}" srcId="{E606188B-D4F5-4ED3-BBFD-10F437037CBC}" destId="{9DA85364-94C6-4CC8-B74B-1F297AD1D89A}" srcOrd="0" destOrd="0" parTransId="{0908B45E-9F0B-4CE4-BC80-FAE4D80DAE7C}" sibTransId="{AD0ADE81-B5EC-43FF-A954-AEE58A46E2FE}"/>
    <dgm:cxn modelId="{028329BF-C5F9-4B5E-8CC9-81264C3FC4B0}" type="presOf" srcId="{538C624D-DCD0-4629-A1C4-9E0D946C73A5}" destId="{2C809ED8-A459-412E-A433-8B9D4B911278}" srcOrd="1" destOrd="0" presId="urn:microsoft.com/office/officeart/2005/8/layout/process3"/>
    <dgm:cxn modelId="{43F8EDDC-E17D-4F7A-B19C-D0D6ABB28258}" srcId="{E606188B-D4F5-4ED3-BBFD-10F437037CBC}" destId="{13005F9D-8C9F-4D45-9995-A2589B8F0824}" srcOrd="1" destOrd="0" parTransId="{34B4EBFB-BBEB-4414-A0D9-B1450CEF880E}" sibTransId="{864A3832-D447-4DEF-B318-9B4D8BABCD0B}"/>
    <dgm:cxn modelId="{4401CEE0-E166-4297-B01B-F587EEDA763A}" srcId="{B177B049-FAAB-491E-8635-EE1DD6936487}" destId="{E606188B-D4F5-4ED3-BBFD-10F437037CBC}" srcOrd="1" destOrd="0" parTransId="{36B2362A-99B9-4DBD-BE25-70BB74B42B30}" sibTransId="{1E9EB3D2-CC99-4E71-88EA-71BC8B034781}"/>
    <dgm:cxn modelId="{DD4011E4-CED6-438C-9D50-172FCEFBB421}" type="presOf" srcId="{B177B049-FAAB-491E-8635-EE1DD6936487}" destId="{CF6589F2-F3FB-43CD-93A6-2D5E487964B5}" srcOrd="0" destOrd="0" presId="urn:microsoft.com/office/officeart/2005/8/layout/process3"/>
    <dgm:cxn modelId="{F04322ED-7BF5-4130-9158-8042ECD7B441}" type="presOf" srcId="{7DF25B9C-5CEF-4E71-A24C-5CB651A20E17}" destId="{3C7A5B40-811A-4054-8E2D-5A071AE99EAF}" srcOrd="0" destOrd="0" presId="urn:microsoft.com/office/officeart/2005/8/layout/process3"/>
    <dgm:cxn modelId="{9135FAFA-3032-4E13-AEB7-8DB680041A58}" srcId="{7DF25B9C-5CEF-4E71-A24C-5CB651A20E17}" destId="{4246B455-144E-4283-8B4D-81C6C3FAE042}" srcOrd="1" destOrd="0" parTransId="{5ED6EC46-D4E9-4284-ADC0-9E577BE04DB0}" sibTransId="{736EF939-DC06-4D1B-9091-398B2ED4D7FB}"/>
    <dgm:cxn modelId="{E0F62A7C-A4D1-48EC-92C0-E95673B86147}" type="presParOf" srcId="{CF6589F2-F3FB-43CD-93A6-2D5E487964B5}" destId="{9E5D94B1-B2DD-4FEC-98A8-2204B91ACFAC}" srcOrd="0" destOrd="0" presId="urn:microsoft.com/office/officeart/2005/8/layout/process3"/>
    <dgm:cxn modelId="{3A1D7F3F-1DD2-4B01-8D50-EF9CCCEF04C9}" type="presParOf" srcId="{9E5D94B1-B2DD-4FEC-98A8-2204B91ACFAC}" destId="{3C7A5B40-811A-4054-8E2D-5A071AE99EAF}" srcOrd="0" destOrd="0" presId="urn:microsoft.com/office/officeart/2005/8/layout/process3"/>
    <dgm:cxn modelId="{18D012B1-58F2-4501-82ED-582DC959F1C0}" type="presParOf" srcId="{9E5D94B1-B2DD-4FEC-98A8-2204B91ACFAC}" destId="{E4CCCC35-414E-49E0-B2D0-C6D1629FE9B6}" srcOrd="1" destOrd="0" presId="urn:microsoft.com/office/officeart/2005/8/layout/process3"/>
    <dgm:cxn modelId="{9C04707E-170E-406E-AE38-E1B7F7833D46}" type="presParOf" srcId="{9E5D94B1-B2DD-4FEC-98A8-2204B91ACFAC}" destId="{80352086-0415-469B-B792-249BCB9DAC3C}" srcOrd="2" destOrd="0" presId="urn:microsoft.com/office/officeart/2005/8/layout/process3"/>
    <dgm:cxn modelId="{6A28C569-7AFB-41BE-8774-5FF5F3BA1E31}" type="presParOf" srcId="{CF6589F2-F3FB-43CD-93A6-2D5E487964B5}" destId="{BE39A468-EFC9-4C1E-8C50-40F2FA6A4D45}" srcOrd="1" destOrd="0" presId="urn:microsoft.com/office/officeart/2005/8/layout/process3"/>
    <dgm:cxn modelId="{B229604F-32D4-45D1-85C9-4E9F28CEE08E}" type="presParOf" srcId="{BE39A468-EFC9-4C1E-8C50-40F2FA6A4D45}" destId="{2C809ED8-A459-412E-A433-8B9D4B911278}" srcOrd="0" destOrd="0" presId="urn:microsoft.com/office/officeart/2005/8/layout/process3"/>
    <dgm:cxn modelId="{67E6562D-335A-47EC-9806-B6D9D44F8A64}" type="presParOf" srcId="{CF6589F2-F3FB-43CD-93A6-2D5E487964B5}" destId="{A9E09749-9D64-4ED5-8B88-F0A39B981C1C}" srcOrd="2" destOrd="0" presId="urn:microsoft.com/office/officeart/2005/8/layout/process3"/>
    <dgm:cxn modelId="{EEEF6B30-8788-4130-8718-FE537658C997}" type="presParOf" srcId="{A9E09749-9D64-4ED5-8B88-F0A39B981C1C}" destId="{D33540F0-2311-4FC0-9F21-35C33A138FBB}" srcOrd="0" destOrd="0" presId="urn:microsoft.com/office/officeart/2005/8/layout/process3"/>
    <dgm:cxn modelId="{566FCA82-CBAD-4B72-8084-4670AC2C8F04}" type="presParOf" srcId="{A9E09749-9D64-4ED5-8B88-F0A39B981C1C}" destId="{8EC5177F-1BA2-4025-9426-B78C2C6574AC}" srcOrd="1" destOrd="0" presId="urn:microsoft.com/office/officeart/2005/8/layout/process3"/>
    <dgm:cxn modelId="{0342D8DC-C588-49E1-8A94-8964B4828DA8}" type="presParOf" srcId="{A9E09749-9D64-4ED5-8B88-F0A39B981C1C}" destId="{76196458-B25A-4828-B9DB-E0432FC3297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CCC35-414E-49E0-B2D0-C6D1629FE9B6}">
      <dsp:nvSpPr>
        <dsp:cNvPr id="0" name=""/>
        <dsp:cNvSpPr/>
      </dsp:nvSpPr>
      <dsp:spPr>
        <a:xfrm>
          <a:off x="3365" y="1620288"/>
          <a:ext cx="2888892" cy="1366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/>
            <a:t>Get abonnement with NBB</a:t>
          </a:r>
        </a:p>
      </dsp:txBody>
      <dsp:txXfrm>
        <a:off x="3365" y="1620288"/>
        <a:ext cx="2888892" cy="910889"/>
      </dsp:txXfrm>
    </dsp:sp>
    <dsp:sp modelId="{80352086-0415-469B-B792-249BCB9DAC3C}">
      <dsp:nvSpPr>
        <dsp:cNvPr id="0" name=""/>
        <dsp:cNvSpPr/>
      </dsp:nvSpPr>
      <dsp:spPr>
        <a:xfrm>
          <a:off x="595066" y="2531178"/>
          <a:ext cx="2888892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noProof="0" dirty="0"/>
            <a:t>Contractual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noProof="0" dirty="0"/>
            <a:t>For the </a:t>
          </a:r>
          <a:r>
            <a:rPr lang="en-US" sz="2200" kern="1200" noProof="0" dirty="0" err="1"/>
            <a:t>abonnee</a:t>
          </a:r>
          <a:endParaRPr lang="en-US" sz="2200" kern="1200" noProof="0" dirty="0"/>
        </a:p>
      </dsp:txBody>
      <dsp:txXfrm>
        <a:off x="632181" y="2568293"/>
        <a:ext cx="2814662" cy="1192970"/>
      </dsp:txXfrm>
    </dsp:sp>
    <dsp:sp modelId="{BE39A468-EFC9-4C1E-8C50-40F2FA6A4D45}">
      <dsp:nvSpPr>
        <dsp:cNvPr id="0" name=""/>
        <dsp:cNvSpPr/>
      </dsp:nvSpPr>
      <dsp:spPr>
        <a:xfrm>
          <a:off x="3330203" y="1716108"/>
          <a:ext cx="928444" cy="7192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/>
        </a:p>
      </dsp:txBody>
      <dsp:txXfrm>
        <a:off x="3330203" y="1859958"/>
        <a:ext cx="712669" cy="431550"/>
      </dsp:txXfrm>
    </dsp:sp>
    <dsp:sp modelId="{8EC5177F-1BA2-4025-9426-B78C2C6574AC}">
      <dsp:nvSpPr>
        <dsp:cNvPr id="0" name=""/>
        <dsp:cNvSpPr/>
      </dsp:nvSpPr>
      <dsp:spPr>
        <a:xfrm>
          <a:off x="4644040" y="1620288"/>
          <a:ext cx="2888892" cy="13663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noProof="0" dirty="0"/>
            <a:t>Get technical keys to use the webservices</a:t>
          </a:r>
        </a:p>
      </dsp:txBody>
      <dsp:txXfrm>
        <a:off x="4644040" y="1620288"/>
        <a:ext cx="2888892" cy="910889"/>
      </dsp:txXfrm>
    </dsp:sp>
    <dsp:sp modelId="{76196458-B25A-4828-B9DB-E0432FC32977}">
      <dsp:nvSpPr>
        <dsp:cNvPr id="0" name=""/>
        <dsp:cNvSpPr/>
      </dsp:nvSpPr>
      <dsp:spPr>
        <a:xfrm>
          <a:off x="5235741" y="2531178"/>
          <a:ext cx="2888892" cy="1267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200" kern="1200" dirty="0"/>
            <a:t>Technical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200" kern="1200" dirty="0"/>
            <a:t>For the user</a:t>
          </a:r>
        </a:p>
      </dsp:txBody>
      <dsp:txXfrm>
        <a:off x="5272856" y="2568293"/>
        <a:ext cx="2814662" cy="119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8CB5175-EAF8-44A6-B420-997F707B9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579F04-901B-43BB-B2BA-4D914E8E7C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455D-7B92-4A34-9DB0-B500B2DF30D7}" type="datetimeFigureOut">
              <a:rPr lang="nl-NL" smtClean="0"/>
              <a:t>27-12-2021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744ADE-5F02-4A69-AB6F-11EDC0BD0A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C482B4-52F7-4B63-9475-E0AA934769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DEC98-69D8-4098-8441-9FDEAFD75C3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57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27-12-2021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Title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5304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Place the title of the presentation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31444"/>
            <a:ext cx="5061685" cy="704826"/>
          </a:xfrm>
        </p:spPr>
        <p:txBody>
          <a:bodyPr anchor="b"/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Place | Subtitle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1736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98460FF0-88E9-4CD1-9831-0A41928ADD97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5" name="INSTRUCTION">
            <a:extLst>
              <a:ext uri="{FF2B5EF4-FFF2-40B4-BE49-F238E27FC236}">
                <a16:creationId xmlns:a16="http://schemas.microsoft.com/office/drawing/2014/main" id="{A8D4BE0E-0F9F-4E58-970F-BC5B2AA20A84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F48D6A92-4D0D-4EB8-AC5D-363A8C89A98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A0020708-AF86-4786-B5C8-AABFB6C4616F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8" name="Gelijkbenige driehoek 107">
              <a:extLst>
                <a:ext uri="{FF2B5EF4-FFF2-40B4-BE49-F238E27FC236}">
                  <a16:creationId xmlns:a16="http://schemas.microsoft.com/office/drawing/2014/main" id="{4C371B6D-68B6-4F22-A58B-510A4A7F6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A9407926-F2B6-4794-A1AA-48288ABE882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5C92690B-B2F3-41EA-9233-0D683C7ABF6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272C011A-7C10-45A2-BCF2-76FC993ACA4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D853418-A628-40C8-A224-398D13E5750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4D20493-F77D-47EF-AB34-0DE30C0E1ED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004FA0D2-6513-4096-BD19-FFDAF4F1531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5F8BFC71-0506-4763-848E-1971CEFF001E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14B043DA-6A1F-4A9D-9DF4-C0682B7000D7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687C0B31-62C5-49F0-B1F3-B0401166A184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E23BD021-1E75-4C63-8947-87E2FD1C467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305C1A39-02E3-40CE-AB47-37929D3E1F2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221EE155-5E9B-424E-8415-3469FB0DFCB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16FB678B-7567-4645-8EC0-C8D3064B81E7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2" name="Rechthoek: afgeronde hoeken 171">
                  <a:extLst>
                    <a:ext uri="{FF2B5EF4-FFF2-40B4-BE49-F238E27FC236}">
                      <a16:creationId xmlns:a16="http://schemas.microsoft.com/office/drawing/2014/main" id="{3301ED2D-F9B3-4D94-A7AA-14C74BA0C9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11C5D3D7-3C08-41E1-9E9F-0FDF9F43014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0D670AEF-71AF-491E-9FFE-C34E6EBB421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B4F89BA-E62E-481C-ADCE-E46AD1A3F5C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991BA43E-179E-4D21-AB81-550DB5A4636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Rechthoek 176">
                  <a:extLst>
                    <a:ext uri="{FF2B5EF4-FFF2-40B4-BE49-F238E27FC236}">
                      <a16:creationId xmlns:a16="http://schemas.microsoft.com/office/drawing/2014/main" id="{E777E070-3B91-4D39-B524-212DF401E54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D845477D-03ED-442F-A89E-3299407C6B0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F9C1BE1C-08E2-44E0-AB50-133686BA830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6" name="Rechthoek: afgeronde hoeken 165">
                    <a:extLst>
                      <a:ext uri="{FF2B5EF4-FFF2-40B4-BE49-F238E27FC236}">
                        <a16:creationId xmlns:a16="http://schemas.microsoft.com/office/drawing/2014/main" id="{7FFFFD26-9E46-4FDA-ACF0-6904C65F85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0664DA71-D52E-4C91-8F1D-8EA933145C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1441DD72-4766-4C3E-9559-71116C936D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72A911A0-CDB1-4407-B844-734CDDE2FD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E3BE2747-ABBB-4B3A-BD92-208B7C8382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7425E5BD-CBF2-454B-8F5F-3A078E36AD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5" name="Boog 164">
                  <a:extLst>
                    <a:ext uri="{FF2B5EF4-FFF2-40B4-BE49-F238E27FC236}">
                      <a16:creationId xmlns:a16="http://schemas.microsoft.com/office/drawing/2014/main" id="{00508EC4-247C-4072-9BD2-9BC99B4B840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1" name="Tekstvak 160">
                <a:extLst>
                  <a:ext uri="{FF2B5EF4-FFF2-40B4-BE49-F238E27FC236}">
                    <a16:creationId xmlns:a16="http://schemas.microsoft.com/office/drawing/2014/main" id="{361D3189-B736-4E8F-91F7-8446EDD9F830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2" name="Tekstvak 161">
                <a:extLst>
                  <a:ext uri="{FF2B5EF4-FFF2-40B4-BE49-F238E27FC236}">
                    <a16:creationId xmlns:a16="http://schemas.microsoft.com/office/drawing/2014/main" id="{CAE58096-CF9D-4725-B72F-FDAC648F9AD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3" name="Vrije vorm: vorm 162">
                <a:extLst>
                  <a:ext uri="{FF2B5EF4-FFF2-40B4-BE49-F238E27FC236}">
                    <a16:creationId xmlns:a16="http://schemas.microsoft.com/office/drawing/2014/main" id="{5A784C46-5083-4047-8CD7-FD1FA0757C5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A8BCC3F9-3E8E-46CB-8BE1-B94B8B301A4D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37D39AA8-2993-4295-ADE7-DE55B77FDB65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48" name="ICOON_info">
                <a:extLst>
                  <a:ext uri="{FF2B5EF4-FFF2-40B4-BE49-F238E27FC236}">
                    <a16:creationId xmlns:a16="http://schemas.microsoft.com/office/drawing/2014/main" id="{63A03CAE-742F-44DB-85C3-066BDBEED344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5" name="Ovaal 154">
                  <a:extLst>
                    <a:ext uri="{FF2B5EF4-FFF2-40B4-BE49-F238E27FC236}">
                      <a16:creationId xmlns:a16="http://schemas.microsoft.com/office/drawing/2014/main" id="{CC2B5A56-C200-4B13-9C9C-B89BB09CA6D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Graphic 163" descr="Informatie">
                  <a:extLst>
                    <a:ext uri="{FF2B5EF4-FFF2-40B4-BE49-F238E27FC236}">
                      <a16:creationId xmlns:a16="http://schemas.microsoft.com/office/drawing/2014/main" id="{43BF1833-CB63-42B6-9519-818E3AB20D3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CF456C1B-B266-44E3-980D-8DE6FFE111ED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50" name="Inspireren">
                  <a:extLst>
                    <a:ext uri="{FF2B5EF4-FFF2-40B4-BE49-F238E27FC236}">
                      <a16:creationId xmlns:a16="http://schemas.microsoft.com/office/drawing/2014/main" id="{F9644032-345D-411C-B2FE-DDB660A5435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2" name="Freeform 12">
                    <a:extLst>
                      <a:ext uri="{FF2B5EF4-FFF2-40B4-BE49-F238E27FC236}">
                        <a16:creationId xmlns:a16="http://schemas.microsoft.com/office/drawing/2014/main" id="{331A5896-620B-4E9D-AB4C-DC9703ACC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3" name="Freeform 13">
                    <a:extLst>
                      <a:ext uri="{FF2B5EF4-FFF2-40B4-BE49-F238E27FC236}">
                        <a16:creationId xmlns:a16="http://schemas.microsoft.com/office/drawing/2014/main" id="{DCD4DAD4-8DE4-43AD-8B2D-9310A63682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4" name="Freeform 14">
                    <a:extLst>
                      <a:ext uri="{FF2B5EF4-FFF2-40B4-BE49-F238E27FC236}">
                        <a16:creationId xmlns:a16="http://schemas.microsoft.com/office/drawing/2014/main" id="{6CAEAA27-2245-4EE5-8DDC-963610670E8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1C1818CE-D544-497B-A744-A51D85C5514C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4683D6A2-FCE1-4BC4-AF0D-612E68DF9E0D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DA7CF26D-D5C1-4F19-8627-D83A7370559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B03C1CE5-B98E-4078-AA17-A96DFB62431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1" name="Groep 140">
                    <a:extLst>
                      <a:ext uri="{FF2B5EF4-FFF2-40B4-BE49-F238E27FC236}">
                        <a16:creationId xmlns:a16="http://schemas.microsoft.com/office/drawing/2014/main" id="{B75E2FF6-8136-481C-BEE3-A92C9C6F7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4" name="Rechthoek 143">
                      <a:extLst>
                        <a:ext uri="{FF2B5EF4-FFF2-40B4-BE49-F238E27FC236}">
                          <a16:creationId xmlns:a16="http://schemas.microsoft.com/office/drawing/2014/main" id="{3A7FC233-B899-4922-9E23-E4C2EA8357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932EB8F5-FD80-473A-B5A3-E014B86BE1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" name="Ovaal 145">
                      <a:extLst>
                        <a:ext uri="{FF2B5EF4-FFF2-40B4-BE49-F238E27FC236}">
                          <a16:creationId xmlns:a16="http://schemas.microsoft.com/office/drawing/2014/main" id="{51A72D99-9FC7-4BF7-8750-C021BFEC58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2" name="Afbeelding 141">
                    <a:extLst>
                      <a:ext uri="{FF2B5EF4-FFF2-40B4-BE49-F238E27FC236}">
                        <a16:creationId xmlns:a16="http://schemas.microsoft.com/office/drawing/2014/main" id="{5EC919D7-6DBF-4B34-AA2D-212530F51A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3" name="Afbeelding 142">
                    <a:extLst>
                      <a:ext uri="{FF2B5EF4-FFF2-40B4-BE49-F238E27FC236}">
                        <a16:creationId xmlns:a16="http://schemas.microsoft.com/office/drawing/2014/main" id="{E6C68518-9A31-44C9-8256-B67CE5B3C3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420A084A-A5DB-4712-87F0-397B7340158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B055BED0-03D6-4396-ACF3-2921266DDE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939B2C9C-D5FE-4233-824C-9AD72E3C7FC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5DF5AC05-29BF-4E14-A52E-8F8DD88066B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B249BA30-237D-4A4B-900E-F4A5A837A4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9AA94F5D-01D0-4673-B1F1-677A96F783F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9675D7D9-0562-4434-A720-17322F17306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3" name="Gelijkbenige driehoek 132">
                <a:extLst>
                  <a:ext uri="{FF2B5EF4-FFF2-40B4-BE49-F238E27FC236}">
                    <a16:creationId xmlns:a16="http://schemas.microsoft.com/office/drawing/2014/main" id="{78EE89F6-63A1-4751-B514-EE72043B459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1B239910-0CCC-45F8-B8FE-BF9EB07CF10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DDDB68AC-B5A1-454F-B2A7-F1989EA536C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6C88F4D0-F152-4497-ABAD-252A7AD802E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1F4354C4-9F69-42C2-852D-225F3050578B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03F76930-07AD-497A-9BDC-B16E16FD6B2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27" name="Vrije vorm: vorm 126">
                  <a:extLst>
                    <a:ext uri="{FF2B5EF4-FFF2-40B4-BE49-F238E27FC236}">
                      <a16:creationId xmlns:a16="http://schemas.microsoft.com/office/drawing/2014/main" id="{D083FE6E-4E7C-4BEF-81D4-A329C31009B8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BC4E61A7-F611-4AF7-918A-119E5643992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9" name="Vrije vorm: vorm 128">
                    <a:extLst>
                      <a:ext uri="{FF2B5EF4-FFF2-40B4-BE49-F238E27FC236}">
                        <a16:creationId xmlns:a16="http://schemas.microsoft.com/office/drawing/2014/main" id="{E8BEC6A6-2FF1-465E-9280-A44DDD7FF23A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30" name="Vrije vorm: vorm 129">
                    <a:extLst>
                      <a:ext uri="{FF2B5EF4-FFF2-40B4-BE49-F238E27FC236}">
                        <a16:creationId xmlns:a16="http://schemas.microsoft.com/office/drawing/2014/main" id="{6E40927A-ED60-4E7F-8E19-473C86030FC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6" name="Tekstvak 125">
                <a:extLst>
                  <a:ext uri="{FF2B5EF4-FFF2-40B4-BE49-F238E27FC236}">
                    <a16:creationId xmlns:a16="http://schemas.microsoft.com/office/drawing/2014/main" id="{BF72855B-89C9-4E84-8F92-EE786FD1EB3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698" y="5449555"/>
            <a:ext cx="2048185" cy="516766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70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61C35A0-0FE5-486B-8624-4E8DB96574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88" y="-6986"/>
            <a:ext cx="12192001" cy="6864986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5112000" tIns="2808000" rIns="396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A23A1BCA-168A-4EF1-A519-F9B59503AD3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69661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34F2D-2BA2-47C3-9E45-FCDB7ECD42D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2" name="INSTRUCTION">
            <a:extLst>
              <a:ext uri="{FF2B5EF4-FFF2-40B4-BE49-F238E27FC236}">
                <a16:creationId xmlns:a16="http://schemas.microsoft.com/office/drawing/2014/main" id="{F11D4F84-5D5D-46A8-87FA-CC5F9414A5B3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57E9E6AB-881B-469F-AA4C-8033048EF69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578FF7DF-0443-4147-98E7-C2CA85C10E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97301B8D-05E2-40BF-9727-951675165AA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8B5BB845-0EE2-4774-B5E2-D6943129EEF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2E0170B0-A5CF-47AD-835E-D0D5E3649518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0126842-65A8-4CFF-98B2-397A48C7E70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542633E0-4B42-4F64-8C5D-C805F518206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2B48930B-8C7D-4785-992C-8858ABB689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00C75A8A-6989-4368-BFF2-9AB63E203A5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2C1E4022-7B0B-4B17-8D98-13C7E09FD71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15FAF079-E2EB-4E36-84F9-59E0E540BC1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3EE0139A-5E21-4B54-8AD7-58543177FF3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5" name="Rechthoek: afgeronde hoeken 174">
                  <a:extLst>
                    <a:ext uri="{FF2B5EF4-FFF2-40B4-BE49-F238E27FC236}">
                      <a16:creationId xmlns:a16="http://schemas.microsoft.com/office/drawing/2014/main" id="{9CF822D0-6052-4B8E-9ADE-7DCD9CCC7E0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6B65307-151D-4AFF-AE90-F9F84BDC0DB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Rechthoek 176">
                  <a:extLst>
                    <a:ext uri="{FF2B5EF4-FFF2-40B4-BE49-F238E27FC236}">
                      <a16:creationId xmlns:a16="http://schemas.microsoft.com/office/drawing/2014/main" id="{68DD84A0-EBE4-44E9-92EE-6553813C89A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F3333545-26A3-4210-ABAC-5D27BA81FF7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91A97D2C-EACB-4C25-B726-A8AD4567129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2CFB58D-8E82-4946-B0E0-106611EA2A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A3FEEFE7-58D7-4740-B11F-43998D848CF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8DDA6969-73AD-4913-9F81-3DAAC9CA538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9" name="Rechthoek: afgeronde hoeken 168">
                    <a:extLst>
                      <a:ext uri="{FF2B5EF4-FFF2-40B4-BE49-F238E27FC236}">
                        <a16:creationId xmlns:a16="http://schemas.microsoft.com/office/drawing/2014/main" id="{52260E6F-D43F-458B-AABA-1681C33852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CB22106C-1631-4F16-BEC8-0DA7A0254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3B1743DC-E2F9-4D58-BBD7-662D129318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0F38B037-2CB8-4B69-B13F-322D01EAA1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C7767B6B-2204-45D9-BB8F-376F0ECAB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B667F647-B377-432F-9C59-6DA96033A6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8" name="Boog 167">
                  <a:extLst>
                    <a:ext uri="{FF2B5EF4-FFF2-40B4-BE49-F238E27FC236}">
                      <a16:creationId xmlns:a16="http://schemas.microsoft.com/office/drawing/2014/main" id="{9F250D12-409A-4A4F-BF5B-C8F9E578648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4" name="Tekstvak 163">
                <a:extLst>
                  <a:ext uri="{FF2B5EF4-FFF2-40B4-BE49-F238E27FC236}">
                    <a16:creationId xmlns:a16="http://schemas.microsoft.com/office/drawing/2014/main" id="{A80F4C8D-B5FB-4929-AA96-EC47F6DE7BB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757B4C7B-D670-4263-BB41-4BDB588689D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6" name="Vrije vorm: vorm 165">
                <a:extLst>
                  <a:ext uri="{FF2B5EF4-FFF2-40B4-BE49-F238E27FC236}">
                    <a16:creationId xmlns:a16="http://schemas.microsoft.com/office/drawing/2014/main" id="{49DE304B-F925-4F06-901D-9F8525EEEED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2ADAE418-1D6E-4CC0-81AF-64276715468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3A83762A-ADBA-485C-856E-623A56591AEC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51" name="ICOON_info">
                <a:extLst>
                  <a:ext uri="{FF2B5EF4-FFF2-40B4-BE49-F238E27FC236}">
                    <a16:creationId xmlns:a16="http://schemas.microsoft.com/office/drawing/2014/main" id="{7E2A0A70-F8C8-4508-9629-F8163C4CFE4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8" name="Ovaal 157">
                  <a:extLst>
                    <a:ext uri="{FF2B5EF4-FFF2-40B4-BE49-F238E27FC236}">
                      <a16:creationId xmlns:a16="http://schemas.microsoft.com/office/drawing/2014/main" id="{E808E501-3709-4C63-8FAD-C55073816D8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raphic 163" descr="Informatie">
                  <a:extLst>
                    <a:ext uri="{FF2B5EF4-FFF2-40B4-BE49-F238E27FC236}">
                      <a16:creationId xmlns:a16="http://schemas.microsoft.com/office/drawing/2014/main" id="{FF3D60AF-7AA4-4D5C-A1CB-ACFE4BDBF9D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E39070FB-1369-4EFE-83F2-F29B7381BD6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53" name="Inspireren">
                  <a:extLst>
                    <a:ext uri="{FF2B5EF4-FFF2-40B4-BE49-F238E27FC236}">
                      <a16:creationId xmlns:a16="http://schemas.microsoft.com/office/drawing/2014/main" id="{68BA244A-4362-4B5A-A277-87101D694AF2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5" name="Freeform 12">
                    <a:extLst>
                      <a:ext uri="{FF2B5EF4-FFF2-40B4-BE49-F238E27FC236}">
                        <a16:creationId xmlns:a16="http://schemas.microsoft.com/office/drawing/2014/main" id="{04EF83AF-C575-4913-BCDF-4341C1382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6" name="Freeform 13">
                    <a:extLst>
                      <a:ext uri="{FF2B5EF4-FFF2-40B4-BE49-F238E27FC236}">
                        <a16:creationId xmlns:a16="http://schemas.microsoft.com/office/drawing/2014/main" id="{46FAEA3B-1744-4F6A-AC45-6D75CB8A66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7" name="Freeform 14">
                    <a:extLst>
                      <a:ext uri="{FF2B5EF4-FFF2-40B4-BE49-F238E27FC236}">
                        <a16:creationId xmlns:a16="http://schemas.microsoft.com/office/drawing/2014/main" id="{1A8E29B0-5DBB-4CB8-A405-0693ED7FE22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D7DA33E0-2B06-413E-9A00-48CA7F4B7EA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EB647001-6416-43C3-8327-7CE459347A46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DC7D7991-60BA-4E9B-BE6F-C9F648F9FD7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023B3B1E-0911-4803-9C25-23D92BE0C35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8C65897C-E521-40EE-9350-1C02959E8F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48D90E81-39DF-4F5C-B257-46FE7038DC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B8EFC72-28B4-418C-9A03-131F39995D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" name="Ovaal 148">
                      <a:extLst>
                        <a:ext uri="{FF2B5EF4-FFF2-40B4-BE49-F238E27FC236}">
                          <a16:creationId xmlns:a16="http://schemas.microsoft.com/office/drawing/2014/main" id="{7D5C24FC-6665-4559-9E27-4441CEB3AE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5" name="Afbeelding 144">
                    <a:extLst>
                      <a:ext uri="{FF2B5EF4-FFF2-40B4-BE49-F238E27FC236}">
                        <a16:creationId xmlns:a16="http://schemas.microsoft.com/office/drawing/2014/main" id="{ECBE4F12-B870-4881-B34F-B32F860705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6" name="Afbeelding 145">
                    <a:extLst>
                      <a:ext uri="{FF2B5EF4-FFF2-40B4-BE49-F238E27FC236}">
                        <a16:creationId xmlns:a16="http://schemas.microsoft.com/office/drawing/2014/main" id="{80D265E9-1217-402F-BA0A-35675CD10F7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D87CCE40-56B8-4651-BA2F-524E1306670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5E9DDA76-3374-4D80-AABB-D075962EAB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D106A266-9FC1-4B52-ABE7-DF36543CC7F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2D5C7861-CAD7-4B7A-9627-8C11E76C7D5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F482F52A-BF47-44F0-B6C9-86CB88A9CD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0C3B501E-7C08-4A02-AEE4-0FA1918419D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9049E434-2837-4EB7-BC5E-E6F025B1DAA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6" name="Gelijkbenige driehoek 135">
                <a:extLst>
                  <a:ext uri="{FF2B5EF4-FFF2-40B4-BE49-F238E27FC236}">
                    <a16:creationId xmlns:a16="http://schemas.microsoft.com/office/drawing/2014/main" id="{4FFAEFAF-BDA3-4A79-9FD3-B6B56E4FFCF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3AA07817-04BA-4376-B072-2AF6403D9B9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AAA2C555-44F5-479C-B78C-AA2549E0390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8405F7E3-6F3D-41DA-8B51-FA47475F0FE6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7B133BD1-76CC-41E7-9F12-9BE3B38E807A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EADE867-18C9-45C2-96AE-377CE4682C7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489CDFA9-4948-4A02-B21E-B68393020AC5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6AF56EE1-292E-4541-91C1-D449C56E043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2" name="Vrije vorm: vorm 131">
                    <a:extLst>
                      <a:ext uri="{FF2B5EF4-FFF2-40B4-BE49-F238E27FC236}">
                        <a16:creationId xmlns:a16="http://schemas.microsoft.com/office/drawing/2014/main" id="{BC8E3F73-5668-4577-85EC-3A8C3145DDA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291DAF15-663B-4EDC-BB25-630CD1A571F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9" name="Tekstvak 128">
                <a:extLst>
                  <a:ext uri="{FF2B5EF4-FFF2-40B4-BE49-F238E27FC236}">
                    <a16:creationId xmlns:a16="http://schemas.microsoft.com/office/drawing/2014/main" id="{26F5686C-7784-452A-88D4-3A80F3BEE3E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22A9D709-CE3D-4237-A955-232EED6B95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4743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A86E-B527-4264-841C-DBC0F05C849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20000" y="1797668"/>
            <a:ext cx="5124000" cy="3717383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371738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2C3A95C3-1765-48FB-9F46-0A216324A3A2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24B31A3-BA64-497B-8DE8-8CE5E3860A4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05711BB-97BC-4B67-8223-8F3D4D2612C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D0BA1C1-1F43-4EAF-878B-82AB8A9A209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47777C1-CE30-4B38-ABAA-093E15D9FF7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31A049D-2138-49B0-8FE2-E801A02599F0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C9DE1AF-321E-4506-AB9B-42D574B35A4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8C091BE-E10F-4CF4-B5FE-1BCD4584C00D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BD2DFF2-6976-4883-924E-057E17416AB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C4791B1-14BC-4409-90B7-D84C24117208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AA9A2C-A704-436A-9856-FD0BC7A4FB2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83" name="INSTRUCTION">
            <a:extLst>
              <a:ext uri="{FF2B5EF4-FFF2-40B4-BE49-F238E27FC236}">
                <a16:creationId xmlns:a16="http://schemas.microsoft.com/office/drawing/2014/main" id="{8BFF010E-17B9-45DF-99E5-B26DFAB07465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54A7D5FC-422F-448F-954B-B16A35569C2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96F29A87-E2A9-41F9-A595-6088A707BE7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C8A849E9-BBCB-4EE5-B4D9-D5BC82AE5CF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EEEFF12C-DF12-4454-A159-978DE6A7E2D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67D0F47-F644-4D83-B2BD-0C6F53B9902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076B9EC3-6AB3-4821-A101-3C4DBDC7E3E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DF40E645-DA99-4904-9F15-C976564B2D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FA886DF3-9EF8-48CE-871E-926726187DA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D0799612-43B2-4A40-9AB0-3FE5D78F9B6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A5A3A0CB-3370-461E-BA23-84BB7C0962C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id="{E6BE366E-306D-4D09-8987-6BBC69BD6A7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BD1F9165-6996-4F6E-9936-271D0FB37DA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D97F4FBD-367A-4DB8-91B9-4B4BC03711B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06296602-5164-4E00-86E6-C9A2568FD02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777FFACB-2099-436C-9A5B-94C48189809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464FE75-479A-4F7B-B6F2-6A66A6676E4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83D59466-370C-4206-ABCF-38290880026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EE79FC46-BF08-4198-A78C-538A889B0F1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ED7E6F08-D3EA-4044-A5C7-117ADC591C4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A80D5B82-AE13-40B3-A0F2-AB058517BEB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C1DF51FB-FF60-402F-9249-4F68DD1008A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05" name="ICOON_info">
              <a:extLst>
                <a:ext uri="{FF2B5EF4-FFF2-40B4-BE49-F238E27FC236}">
                  <a16:creationId xmlns:a16="http://schemas.microsoft.com/office/drawing/2014/main" id="{FF892CE0-B65A-49B4-A867-7AAD99F0C5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3" name="Ovaal 252">
                <a:extLst>
                  <a:ext uri="{FF2B5EF4-FFF2-40B4-BE49-F238E27FC236}">
                    <a16:creationId xmlns:a16="http://schemas.microsoft.com/office/drawing/2014/main" id="{E6AF8299-3E7F-4B53-8D91-410DFC4C048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4" name="Graphic 163" descr="Informatie">
                <a:extLst>
                  <a:ext uri="{FF2B5EF4-FFF2-40B4-BE49-F238E27FC236}">
                    <a16:creationId xmlns:a16="http://schemas.microsoft.com/office/drawing/2014/main" id="{BB2E1B9E-B1F6-4A3C-8091-8AABD88D62F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6" name="VOORBEELD">
              <a:extLst>
                <a:ext uri="{FF2B5EF4-FFF2-40B4-BE49-F238E27FC236}">
                  <a16:creationId xmlns:a16="http://schemas.microsoft.com/office/drawing/2014/main" id="{68389BAB-7105-4C1B-8128-C6DF9C5F227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2479BC38-A480-4066-BF73-EA7A75A5F4E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BCB43A58-FF06-4786-A566-A1B1428DEED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457CCE40-1ECA-40CD-8DD3-A4E6437FB87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6" name="Groep 245">
                  <a:extLst>
                    <a:ext uri="{FF2B5EF4-FFF2-40B4-BE49-F238E27FC236}">
                      <a16:creationId xmlns:a16="http://schemas.microsoft.com/office/drawing/2014/main" id="{D5EC0BC5-A22A-48DA-8738-2E3424C6F75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D2BA180B-3FC2-4140-B43D-1D78BC836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0C946D4A-871B-49B4-836C-0BB9A1B284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9930AA1A-145F-4F54-9BAE-D2AD73641B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DD1C3C3A-1AA1-4687-ADCB-441BDCD34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81D36CF7-CB9A-41C6-A319-0E8D96A708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7" name="Pijl: rechts 246">
                  <a:extLst>
                    <a:ext uri="{FF2B5EF4-FFF2-40B4-BE49-F238E27FC236}">
                      <a16:creationId xmlns:a16="http://schemas.microsoft.com/office/drawing/2014/main" id="{4C3B330F-A652-4850-8D72-B7AD3EC4568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6" name="Groep 215">
                <a:extLst>
                  <a:ext uri="{FF2B5EF4-FFF2-40B4-BE49-F238E27FC236}">
                    <a16:creationId xmlns:a16="http://schemas.microsoft.com/office/drawing/2014/main" id="{61E3AED7-876A-4379-B0C9-21D9C558839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96F55617-914A-4DBE-97FE-237CACB39EE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A207C9F8-1508-408E-8A4A-3965C3835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575F10CF-654F-437F-B092-806E5F9116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182E7917-A59E-4E14-9696-87AB2C73A9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771A1190-C26C-4324-ACBE-08CC7F4246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7F6F1240-8DBD-466A-A384-8F6C3649F1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0" name="Pijl: rechts 239">
                  <a:extLst>
                    <a:ext uri="{FF2B5EF4-FFF2-40B4-BE49-F238E27FC236}">
                      <a16:creationId xmlns:a16="http://schemas.microsoft.com/office/drawing/2014/main" id="{95F70E02-7067-48D9-9556-BEC16B351B6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59AC905E-90DB-4024-97B6-BC804254F3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10E3731D-3388-4CF6-B0AA-203D7119B6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66D7B4C8-517F-4548-B644-F43913D9F6D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21E2AE2A-FF05-4018-B279-DBF79623DD3F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1C841B3D-6D69-4E12-8D41-0D79DEF58D3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F4C13CE5-0CDD-4435-AB4A-1D55C43B28C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E2406CCA-5FB0-46F6-AB9F-1577F7E862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7B8A299E-CA5C-42C3-88DE-8B117C4328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0D1D6C12-E3A5-48C4-A5D6-DCA7E1BAB7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56B30B9F-3CB2-4B3F-A953-D88DDAF56E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F1EAA37D-97C9-494D-B05E-DCFCCB75DC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77EBE468-7235-4C6A-ADD3-F431BF24E4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DF82F4B8-6F28-453E-931E-0257D605CB4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80BE3872-BEE8-47FB-95A1-FF66071CA02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94A40290-CC1A-47D5-9741-FFE5C5CCE50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A2EECB1B-88C1-4CEC-AC15-4BF986D0C8A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5BFE50DA-8591-4816-8103-75D5A01C9C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3B95F1FE-B91B-4D63-87A1-E792290FAD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64C651FF-6D5D-45F3-8D9A-BCB54E7A1E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10895BF1-1560-4160-B0FC-DF057B3EB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336AF184-5633-40F5-9962-1F7336DA2A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5" name="Pijl: rechts 224">
                  <a:extLst>
                    <a:ext uri="{FF2B5EF4-FFF2-40B4-BE49-F238E27FC236}">
                      <a16:creationId xmlns:a16="http://schemas.microsoft.com/office/drawing/2014/main" id="{04834632-7439-4FFE-92D6-0A013967918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FD00C828-DCC8-46DA-9417-2330011F580C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08" name="Inspireren">
                <a:extLst>
                  <a:ext uri="{FF2B5EF4-FFF2-40B4-BE49-F238E27FC236}">
                    <a16:creationId xmlns:a16="http://schemas.microsoft.com/office/drawing/2014/main" id="{A5A87076-A612-45BC-A8BA-B4E459982F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0" name="Freeform 12">
                  <a:extLst>
                    <a:ext uri="{FF2B5EF4-FFF2-40B4-BE49-F238E27FC236}">
                      <a16:creationId xmlns:a16="http://schemas.microsoft.com/office/drawing/2014/main" id="{8DB2E455-9F46-45CB-96E5-A02B9E15F8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11" name="Freeform 13">
                  <a:extLst>
                    <a:ext uri="{FF2B5EF4-FFF2-40B4-BE49-F238E27FC236}">
                      <a16:creationId xmlns:a16="http://schemas.microsoft.com/office/drawing/2014/main" id="{6CDB36F7-9113-4AFD-A3A8-EFEFD03B77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12" name="Freeform 14">
                  <a:extLst>
                    <a:ext uri="{FF2B5EF4-FFF2-40B4-BE49-F238E27FC236}">
                      <a16:creationId xmlns:a16="http://schemas.microsoft.com/office/drawing/2014/main" id="{DB1A654D-D70B-4882-8DB8-31845CFF3A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1B07357C-67ED-40DB-BBE0-053930D750C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157" name="INSTRUCTION">
            <a:extLst>
              <a:ext uri="{FF2B5EF4-FFF2-40B4-BE49-F238E27FC236}">
                <a16:creationId xmlns:a16="http://schemas.microsoft.com/office/drawing/2014/main" id="{A79724A7-53EA-4859-8D8D-20B534D52BF2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687E4412-9456-4AEE-B10A-5D2F60249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94FF50C8-8E71-4600-86EF-BFC101001A78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E8FEB610-6AE0-4D46-882A-C732DF50C81D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1521C5D8-C2B0-43A1-A2B0-04E5E35A2150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59" name="Rechthoek 258">
                <a:extLst>
                  <a:ext uri="{FF2B5EF4-FFF2-40B4-BE49-F238E27FC236}">
                    <a16:creationId xmlns:a16="http://schemas.microsoft.com/office/drawing/2014/main" id="{66D7F773-3C81-49FE-8093-42BF12C2C80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0" name="Rechthoek 259">
                <a:extLst>
                  <a:ext uri="{FF2B5EF4-FFF2-40B4-BE49-F238E27FC236}">
                    <a16:creationId xmlns:a16="http://schemas.microsoft.com/office/drawing/2014/main" id="{7ACA38D2-9B7B-4045-86E4-EF323714DAC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1" name="Tekstvak 260">
                <a:extLst>
                  <a:ext uri="{FF2B5EF4-FFF2-40B4-BE49-F238E27FC236}">
                    <a16:creationId xmlns:a16="http://schemas.microsoft.com/office/drawing/2014/main" id="{E371DFC8-9E16-48F1-9D50-384BE68E7459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62" name="Tekstvak 261">
                <a:extLst>
                  <a:ext uri="{FF2B5EF4-FFF2-40B4-BE49-F238E27FC236}">
                    <a16:creationId xmlns:a16="http://schemas.microsoft.com/office/drawing/2014/main" id="{808752FF-3FD1-4DA5-9D8E-652C5F17CDD0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63" name="Vrije vorm: vorm 262">
                <a:extLst>
                  <a:ext uri="{FF2B5EF4-FFF2-40B4-BE49-F238E27FC236}">
                    <a16:creationId xmlns:a16="http://schemas.microsoft.com/office/drawing/2014/main" id="{3FA91E3B-C057-47F8-B7D9-7C3093D6CD3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4" name="Groep 263">
                <a:extLst>
                  <a:ext uri="{FF2B5EF4-FFF2-40B4-BE49-F238E27FC236}">
                    <a16:creationId xmlns:a16="http://schemas.microsoft.com/office/drawing/2014/main" id="{951CB3DD-079B-4AF0-A5F2-0F6683673AE5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90E8DCD2-3D75-405C-A91A-61ECE37E7EB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55723092-382C-40CD-92BA-3FE8820B6A2A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67579C5C-38CE-44AC-A6EC-0FD97F7074F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21049733-650A-48EA-BE9F-F4D3728C1B5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C2D32B66-DAAC-4523-82C5-FAB6B196CCBA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12CD0C6A-D110-4A26-92D4-385A49D06EAC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66759717-D21A-4D55-8B8F-4FFD79C1569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FC29A654-42C4-4FC9-9EAB-DD3119F9ADA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80E2CA36-22E4-468D-B841-6291B27C8C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5D76264A-B0DD-472D-8BC5-D81BF69EC6D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Rechte verbindingslijn 280">
                      <a:extLst>
                        <a:ext uri="{FF2B5EF4-FFF2-40B4-BE49-F238E27FC236}">
                          <a16:creationId xmlns:a16="http://schemas.microsoft.com/office/drawing/2014/main" id="{C0F9BF7C-DA2A-483B-B8A4-F57BE4D9ED2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Rechte verbindingslijn 281">
                      <a:extLst>
                        <a:ext uri="{FF2B5EF4-FFF2-40B4-BE49-F238E27FC236}">
                          <a16:creationId xmlns:a16="http://schemas.microsoft.com/office/drawing/2014/main" id="{764E9D15-3BA5-4285-AA6E-611F729FBB6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3E9D74F3-DE0D-4880-8B44-DD028680F39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5DD4883E-F723-4B6C-A477-13AF42B5AD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Rechte verbindingslijn 268">
                  <a:extLst>
                    <a:ext uri="{FF2B5EF4-FFF2-40B4-BE49-F238E27FC236}">
                      <a16:creationId xmlns:a16="http://schemas.microsoft.com/office/drawing/2014/main" id="{D28237D5-15BA-40FA-B96E-2FAF55A3D26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Rechte verbindingslijn 269">
                  <a:extLst>
                    <a:ext uri="{FF2B5EF4-FFF2-40B4-BE49-F238E27FC236}">
                      <a16:creationId xmlns:a16="http://schemas.microsoft.com/office/drawing/2014/main" id="{7FE8CDD0-90DA-428B-90DD-7C8A80B5E3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Rechte verbindingslijn 270">
                  <a:extLst>
                    <a:ext uri="{FF2B5EF4-FFF2-40B4-BE49-F238E27FC236}">
                      <a16:creationId xmlns:a16="http://schemas.microsoft.com/office/drawing/2014/main" id="{B18E65AC-CC55-49E4-B727-31EE9635F5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Rechthoek 271">
                  <a:extLst>
                    <a:ext uri="{FF2B5EF4-FFF2-40B4-BE49-F238E27FC236}">
                      <a16:creationId xmlns:a16="http://schemas.microsoft.com/office/drawing/2014/main" id="{CA9549CA-3931-495D-AE12-CCA07ACF5FD2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3" name="Groep 272">
                  <a:extLst>
                    <a:ext uri="{FF2B5EF4-FFF2-40B4-BE49-F238E27FC236}">
                      <a16:creationId xmlns:a16="http://schemas.microsoft.com/office/drawing/2014/main" id="{60ADC354-5F77-4D6F-98D1-67A6319F0C70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74" name="Rechthoek 273">
                    <a:extLst>
                      <a:ext uri="{FF2B5EF4-FFF2-40B4-BE49-F238E27FC236}">
                        <a16:creationId xmlns:a16="http://schemas.microsoft.com/office/drawing/2014/main" id="{AEC737AD-44CE-4BF8-BC8F-8C16A7DE03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5" name="Rechthoek: afgeronde bovenhoeken 274">
                    <a:extLst>
                      <a:ext uri="{FF2B5EF4-FFF2-40B4-BE49-F238E27FC236}">
                        <a16:creationId xmlns:a16="http://schemas.microsoft.com/office/drawing/2014/main" id="{B243B8FA-AF88-4663-9EBE-38753627E1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6" name="Gelijkbenige driehoek 275">
                    <a:extLst>
                      <a:ext uri="{FF2B5EF4-FFF2-40B4-BE49-F238E27FC236}">
                        <a16:creationId xmlns:a16="http://schemas.microsoft.com/office/drawing/2014/main" id="{FB314B82-BEA4-45A5-B622-1A250720107D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22234E1-8AE4-4AB0-B18F-D22A1CE6D23B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6A2F63E6-5088-4E3E-8888-B9FADE170C4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5335B2C6-3E53-4DDC-BEE0-A4787E5166B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DDF3E360-B9B6-4050-8A34-DD686E62F23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ADFEFD3-8CB6-4170-8322-1ED2387529E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61ADEFA0-C2BC-4E41-963A-EB597F95B99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56" name="Rechthoek 255">
                <a:extLst>
                  <a:ext uri="{FF2B5EF4-FFF2-40B4-BE49-F238E27FC236}">
                    <a16:creationId xmlns:a16="http://schemas.microsoft.com/office/drawing/2014/main" id="{D8AD52E5-1C2A-446F-838E-5BBCA1C2791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57" name="Rechte verbindingslijn 256">
                <a:extLst>
                  <a:ext uri="{FF2B5EF4-FFF2-40B4-BE49-F238E27FC236}">
                    <a16:creationId xmlns:a16="http://schemas.microsoft.com/office/drawing/2014/main" id="{3733A48E-04E4-4D6D-9EF7-8F701AE8456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58" name="Gelijkbenige driehoek 257">
                <a:extLst>
                  <a:ext uri="{FF2B5EF4-FFF2-40B4-BE49-F238E27FC236}">
                    <a16:creationId xmlns:a16="http://schemas.microsoft.com/office/drawing/2014/main" id="{1BB88038-9B48-442F-BE0F-E6A47E9C0F8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19B429E8-CFC4-4070-BEDC-3CB098041FD9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331E7A9-2F10-427B-97E0-705AE0EF2C08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F724CEFF-F923-4253-9015-7729C9F3A6F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69555FF4-716D-45A4-8548-3AAC16A442A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00C64263-C3FE-44F5-9B13-8FE65D96177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F425F9E6-AA31-4D7C-B579-D0C622907ABA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6301B9C5-B2AB-430F-BF02-33332C7B4898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72" name="ICOON_info">
              <a:extLst>
                <a:ext uri="{FF2B5EF4-FFF2-40B4-BE49-F238E27FC236}">
                  <a16:creationId xmlns:a16="http://schemas.microsoft.com/office/drawing/2014/main" id="{DB9E9498-28A6-40D5-BB20-CE8688D54A7E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6D177E29-3B4D-4359-A9A7-B2A9EBD77C1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AB86CEC3-6BA2-4488-A35D-41114D491D6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5D561E6E-24C7-4C1D-90B5-65FD923712A0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74" name="Inspireren">
                <a:extLst>
                  <a:ext uri="{FF2B5EF4-FFF2-40B4-BE49-F238E27FC236}">
                    <a16:creationId xmlns:a16="http://schemas.microsoft.com/office/drawing/2014/main" id="{3040412F-FA87-4FAC-B5EC-C30A9D6AD99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BCC049E-0712-4203-A861-A9C9677DB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E403DBAF-B0F6-4BE8-9554-2D9DED154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AB2C2C92-EA12-44A8-8133-B1956789C3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F146A30D-BEC3-42FB-9576-503C0D74A98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669900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9CBF3-ECBF-4A9B-BFB0-895466960739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6418970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15AF1100-4F25-41AF-A809-B38CD7035F54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677EFE45-FAA9-4114-94E2-8873C7C5726B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E0DECDEE-D15B-4AD8-9D5A-2F71F4AF9E00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7E00776-EFA4-481A-B226-B820146D2D2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ADDB1FE6-83D4-426D-BE2E-BE6B5CBD9A92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4631DC85-F3BC-4F88-8677-8DD7F88207C3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44B6556A-1389-4660-B8F1-AEFCA379F3F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290A9E06-62A0-4ED4-B5C0-21CF1BB19B2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DB326D9-46AD-4EBB-85B7-FFD4DED0BB54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39" name="Vrije vorm: vorm 138">
                <a:extLst>
                  <a:ext uri="{FF2B5EF4-FFF2-40B4-BE49-F238E27FC236}">
                    <a16:creationId xmlns:a16="http://schemas.microsoft.com/office/drawing/2014/main" id="{93EB6FB4-4708-4717-AE55-88027F85D7E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5BD49FA-6803-4274-AC00-24BA13AE681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2CC1435E-F63C-48F9-B9A2-863E4B337D45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E1F14F02-F827-4298-A0CC-929C10CBB15C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7E1B6BCB-4702-4743-9A6E-5868E2511A9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C893FA0-F8BC-4A48-A102-45A3FF4D384D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7C897279-F8BB-44DB-8A9F-705B43A8BD62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5DDB36DC-1F18-4044-859C-A9799A7A1491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93AC022-E83F-4D5D-84AE-646C156EB40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AC667B31-F0FE-4A03-962B-CA635F71192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5" name="Groep 154">
                    <a:extLst>
                      <a:ext uri="{FF2B5EF4-FFF2-40B4-BE49-F238E27FC236}">
                        <a16:creationId xmlns:a16="http://schemas.microsoft.com/office/drawing/2014/main" id="{EC62752B-4617-424F-AC8B-413BEEAD3F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A847CA9D-C2A5-4EFD-907C-677EC11EA20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Rechte verbindingslijn 156">
                      <a:extLst>
                        <a:ext uri="{FF2B5EF4-FFF2-40B4-BE49-F238E27FC236}">
                          <a16:creationId xmlns:a16="http://schemas.microsoft.com/office/drawing/2014/main" id="{F99F7B4C-B026-4F6A-867F-110721514F0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Rechte verbindingslijn 157">
                      <a:extLst>
                        <a:ext uri="{FF2B5EF4-FFF2-40B4-BE49-F238E27FC236}">
                          <a16:creationId xmlns:a16="http://schemas.microsoft.com/office/drawing/2014/main" id="{C7CD01DE-E7C9-44B5-BF05-12CF9B0A24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Rechte verbindingslijn 158">
                      <a:extLst>
                        <a:ext uri="{FF2B5EF4-FFF2-40B4-BE49-F238E27FC236}">
                          <a16:creationId xmlns:a16="http://schemas.microsoft.com/office/drawing/2014/main" id="{09585ABA-2C20-4ECA-B5B6-B633C8CC48F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C400AEA3-4FDD-4BBB-9D88-31F6D0DBE4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1AD2D8D7-AC35-4D95-AB63-209B7B05C1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DBD908C3-2A17-4E65-B410-744E310A37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C00DC3D-2513-4B65-B96B-B9A3D30D2B7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B019DA6A-1A13-47B1-B74A-3DB3096645E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0DF1FE0D-A401-43BE-B84E-5046447D754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5BFFF233-F0D9-4A27-84E1-5F15F7625D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: afgeronde bovenhoeken 150">
                    <a:extLst>
                      <a:ext uri="{FF2B5EF4-FFF2-40B4-BE49-F238E27FC236}">
                        <a16:creationId xmlns:a16="http://schemas.microsoft.com/office/drawing/2014/main" id="{51896D28-4069-45DE-8FA9-CAE786A1B4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Gelijkbenige driehoek 151">
                    <a:extLst>
                      <a:ext uri="{FF2B5EF4-FFF2-40B4-BE49-F238E27FC236}">
                        <a16:creationId xmlns:a16="http://schemas.microsoft.com/office/drawing/2014/main" id="{70D74B50-6D51-43A9-9A7C-2842AB66972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908B8A8-1188-4CCB-A252-11B54C3E6BD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C4CA4CF5-0433-4B71-80EA-5F62129882C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563003D-AC5E-4209-A03E-1004FFBFACF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E35C2D34-4052-43A0-AED5-B3C40C5233E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521B16F-1108-42E4-A60F-0FFB1C3D208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B422F980-27EA-4A1F-8AAC-65BBAC641ED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CF7524EF-3267-4CAA-956F-F27A507D4D0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33202963-31F5-4BF8-AF4E-8409F6F1BE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4" name="Gelijkbenige driehoek 133">
                <a:extLst>
                  <a:ext uri="{FF2B5EF4-FFF2-40B4-BE49-F238E27FC236}">
                    <a16:creationId xmlns:a16="http://schemas.microsoft.com/office/drawing/2014/main" id="{0119503D-6DC5-494C-81AA-15D94B8607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C9FEE711-433A-496F-98EE-A928D35DE3EE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0AC5462D-09B2-4BED-851A-6CC298654F8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8E52F9C-3634-468D-8DAF-94F3135EFA3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4EC3E9C8-14E6-45B3-BB8E-ACD7C3D18207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E59121D7-A64B-4B32-91AB-4F814A3DA8B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C5BF90B3-3BA3-4380-B080-0C2C937DE6F0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9C96246F-91BB-4ADD-95FF-DB667E67BB63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0" name="ICOON_info">
              <a:extLst>
                <a:ext uri="{FF2B5EF4-FFF2-40B4-BE49-F238E27FC236}">
                  <a16:creationId xmlns:a16="http://schemas.microsoft.com/office/drawing/2014/main" id="{60FA617B-CDE0-4637-9899-3ECE42A98E4F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63042490-BAA2-4E8D-B032-2641A31D73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9FD818CA-506A-4232-AE44-4C94EC0141E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AB1110D5-97C5-467C-8F9C-E67A9D91FB0A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2" name="Inspireren">
                <a:extLst>
                  <a:ext uri="{FF2B5EF4-FFF2-40B4-BE49-F238E27FC236}">
                    <a16:creationId xmlns:a16="http://schemas.microsoft.com/office/drawing/2014/main" id="{437F79F3-8F6A-4CE4-BBEE-D453E2237F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id="{FA049AC3-8FAE-4793-9BAD-596E209ED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id="{82A32522-C410-42B8-A4A8-EE2BF30EF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id="{C74D4F11-6BF8-4A5B-82B9-6F5D887D62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3" name="Tekstvak 122">
                <a:extLst>
                  <a:ext uri="{FF2B5EF4-FFF2-40B4-BE49-F238E27FC236}">
                    <a16:creationId xmlns:a16="http://schemas.microsoft.com/office/drawing/2014/main" id="{91E83B9C-8DE9-4D24-A95E-EDC700D795C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38824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2685-EACE-4435-B11B-06BCD1C5452F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5"/>
            <a:ext cx="10896599" cy="3710946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523CEC05-59E8-4114-9969-FBA07F3E5B11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78ECEED-5579-470F-AE32-C82A9972ABE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61AD04B-2D72-49C1-ABE6-29FD513FC4EC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EBE0C25-1E8C-42CB-B3EB-4F89BE3F1BC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2AAE473F-0620-41A7-BBB5-4262C2E5DFB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A82D6BE-FC62-4A1C-B3B2-ACAB20ABA31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FC7E19D0-3C15-4B22-9B63-7502DAA68E2E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2245D3E0-E237-4DB2-A106-14B0C356B17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F3E8119-A123-4C66-AFE8-D473188D7029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3EF0E48-D347-4B5F-AF51-D2CC060E3454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9749977-62B4-41FE-BD1E-264E0E08D857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EBF73389-1776-4154-B3BC-DFAE4C9A279D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CA65DCA-6889-49F9-B2BD-7D2E87914C3F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5D74515-C1BF-4414-9B8B-6B3E285AD897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38D4915-5967-43E0-BE5C-9D2744859BD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E2E249D5-92E4-43F5-BA65-45E23B18DFC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78C81A7-2724-4852-B40F-F48991E1390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AA4CF4A-8E63-4189-823E-D6A6B4A33DAE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kstvak 140">
                <a:extLst>
                  <a:ext uri="{FF2B5EF4-FFF2-40B4-BE49-F238E27FC236}">
                    <a16:creationId xmlns:a16="http://schemas.microsoft.com/office/drawing/2014/main" id="{43D0A571-4A22-4E9D-BF08-C9D8043A367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42" name="Tekstvak 141">
                <a:extLst>
                  <a:ext uri="{FF2B5EF4-FFF2-40B4-BE49-F238E27FC236}">
                    <a16:creationId xmlns:a16="http://schemas.microsoft.com/office/drawing/2014/main" id="{0D9AF112-83DC-4AB0-8511-FF577BE4A57A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43" name="Vrije vorm: vorm 142">
                <a:extLst>
                  <a:ext uri="{FF2B5EF4-FFF2-40B4-BE49-F238E27FC236}">
                    <a16:creationId xmlns:a16="http://schemas.microsoft.com/office/drawing/2014/main" id="{6C5625A3-BDF8-4A29-B498-BABB58A18E7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CA7BF5C1-136A-4150-BB3A-54CEBDBEFD2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FCC0BE44-02BE-4F03-80CA-099BE7D7D54B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1441B907-5DF1-4278-ADE4-FBED77A99CD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05EC1131-48AB-4771-94A1-EEB0C802927D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306F4960-22C2-4C24-AA8F-42F89544420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4C8C59E-785C-41EC-9005-F6DB909182A5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57340FBD-6347-4BE7-A9CC-43403BDF6EFF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1A2E02C8-DE61-4FD6-B543-B39C62CE2C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6D630502-8B2C-4833-BAF5-FD33256FAE1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F311725C-F3C0-4C19-B8B1-43FA70240E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60" name="Rechte verbindingslijn 159">
                      <a:extLst>
                        <a:ext uri="{FF2B5EF4-FFF2-40B4-BE49-F238E27FC236}">
                          <a16:creationId xmlns:a16="http://schemas.microsoft.com/office/drawing/2014/main" id="{6C48EE4B-C7D0-42AD-B9CF-46A028C9205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Rechte verbindingslijn 160">
                      <a:extLst>
                        <a:ext uri="{FF2B5EF4-FFF2-40B4-BE49-F238E27FC236}">
                          <a16:creationId xmlns:a16="http://schemas.microsoft.com/office/drawing/2014/main" id="{CAC2F1F9-C9E5-4387-BE16-63377F587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Rechte verbindingslijn 161">
                      <a:extLst>
                        <a:ext uri="{FF2B5EF4-FFF2-40B4-BE49-F238E27FC236}">
                          <a16:creationId xmlns:a16="http://schemas.microsoft.com/office/drawing/2014/main" id="{6AECF1CD-8603-4D6F-A9AB-CD77A2F3E4C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Rechte verbindingslijn 162">
                      <a:extLst>
                        <a:ext uri="{FF2B5EF4-FFF2-40B4-BE49-F238E27FC236}">
                          <a16:creationId xmlns:a16="http://schemas.microsoft.com/office/drawing/2014/main" id="{C51EA10E-50A7-418D-B486-601022B201E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5542D9A-9C82-4E01-9A99-F76A3F723D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Rechte verbindingslijn 148">
                  <a:extLst>
                    <a:ext uri="{FF2B5EF4-FFF2-40B4-BE49-F238E27FC236}">
                      <a16:creationId xmlns:a16="http://schemas.microsoft.com/office/drawing/2014/main" id="{502EA93A-6E44-4358-9954-981BCC53D6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83F00353-7EDF-4055-8D8B-5245DA85DE1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C276B3BD-CA16-4AC0-B328-669678A94F0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1EAA2043-79AC-4338-A7C5-372AEAE28D81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E0A4335-3A76-4739-8731-8065EC2D2FCE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4" name="Rechthoek 153">
                    <a:extLst>
                      <a:ext uri="{FF2B5EF4-FFF2-40B4-BE49-F238E27FC236}">
                        <a16:creationId xmlns:a16="http://schemas.microsoft.com/office/drawing/2014/main" id="{8F5475A7-75F3-4220-AC0C-63720F9D9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Rechthoek: afgeronde bovenhoeken 154">
                    <a:extLst>
                      <a:ext uri="{FF2B5EF4-FFF2-40B4-BE49-F238E27FC236}">
                        <a16:creationId xmlns:a16="http://schemas.microsoft.com/office/drawing/2014/main" id="{A91365F1-CF38-469D-8DDF-4574EDD6D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Gelijkbenige driehoek 155">
                    <a:extLst>
                      <a:ext uri="{FF2B5EF4-FFF2-40B4-BE49-F238E27FC236}">
                        <a16:creationId xmlns:a16="http://schemas.microsoft.com/office/drawing/2014/main" id="{39899C61-C49C-4FA5-A2B9-0B101D9BFB62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DA145B04-8756-448A-A596-D17223B22F56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69B53294-6303-4604-AA9B-871DC951DD0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226A7835-3ED1-4B11-977A-CB792163DAD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FDB99CD9-530F-4BDC-8D2B-D4479AB3E1F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825B4B1C-2DBF-44D6-94DE-6E50C4AC070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CA36B58D-6D98-4745-BBC5-5040FECB689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22EE3680-C203-4C35-A0AF-82B7D5B920E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B6BD8FB3-7567-415B-85DD-146A1C89A21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28BA5F51-3CF7-499F-B5BC-266F527A56A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1741697-2C1F-4DBA-9CEB-57F0B8653F6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D8425908-8741-4CBC-AA1D-59EE48B3DF2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B51C79E-EB8D-4DC9-A616-35554C7FBBF7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7FECE23B-05E4-41DE-BC0E-59C1B7C2A46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C7D5C620-1B89-49B3-834B-3A0EA3B62E0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DFED0329-85A6-47E4-8486-68B2816BE14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79874A4E-00A6-48B3-AA70-1610534EA215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4" name="ICOON_info">
              <a:extLst>
                <a:ext uri="{FF2B5EF4-FFF2-40B4-BE49-F238E27FC236}">
                  <a16:creationId xmlns:a16="http://schemas.microsoft.com/office/drawing/2014/main" id="{9D19097B-8470-4742-96C4-1B7D7F02E377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77BAF59A-A8F3-41B5-9C4D-FE00CCCF14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160B5132-33C6-4B0F-A76A-AE979EAA04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C3706C7-0051-40F7-B99D-F58F0BD4EE9E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6" name="Inspireren">
                <a:extLst>
                  <a:ext uri="{FF2B5EF4-FFF2-40B4-BE49-F238E27FC236}">
                    <a16:creationId xmlns:a16="http://schemas.microsoft.com/office/drawing/2014/main" id="{D67E798A-767B-4AC2-91AD-7426F5AD576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8" name="Freeform 12">
                  <a:extLst>
                    <a:ext uri="{FF2B5EF4-FFF2-40B4-BE49-F238E27FC236}">
                      <a16:creationId xmlns:a16="http://schemas.microsoft.com/office/drawing/2014/main" id="{B2443843-8411-43B7-8D43-403B73F40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9" name="Freeform 13">
                  <a:extLst>
                    <a:ext uri="{FF2B5EF4-FFF2-40B4-BE49-F238E27FC236}">
                      <a16:creationId xmlns:a16="http://schemas.microsoft.com/office/drawing/2014/main" id="{792E6159-8FB8-4957-BF8E-BB8A7888D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0" name="Freeform 14">
                  <a:extLst>
                    <a:ext uri="{FF2B5EF4-FFF2-40B4-BE49-F238E27FC236}">
                      <a16:creationId xmlns:a16="http://schemas.microsoft.com/office/drawing/2014/main" id="{B9836B2C-D832-440E-B491-F92AFD38B1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7" name="Tekstvak 126">
                <a:extLst>
                  <a:ext uri="{FF2B5EF4-FFF2-40B4-BE49-F238E27FC236}">
                    <a16:creationId xmlns:a16="http://schemas.microsoft.com/office/drawing/2014/main" id="{1060C240-C6F9-4C92-8AB1-237F8AB190B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767872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8FC6-5609-440D-89D6-1F3109812B80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9"/>
            <a:ext cx="5120736" cy="37109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9337" y="1797669"/>
            <a:ext cx="51238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45" name="GRID" hidden="1">
            <a:extLst>
              <a:ext uri="{FF2B5EF4-FFF2-40B4-BE49-F238E27FC236}">
                <a16:creationId xmlns:a16="http://schemas.microsoft.com/office/drawing/2014/main" id="{9E3D02C2-1E0B-413E-9236-72B8C342AC24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EF367170-C297-4A8D-A1BC-962B351F4ED0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B505924-B03A-40D3-9CE2-865800B55D3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7F13D0F-DDB5-4BBC-8B9F-C134BA4D8B1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82C6476-0A34-4BFD-82CB-728FBF069F7A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157B8053-FCAC-45B1-ABF6-75B0635A75C7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690F49A5-3609-4075-8C01-5D3A39E4F41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004A309-F917-49F8-84C1-3B9F3638A286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11EB620D-0AD5-4C9A-B806-A1EB907C0D68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2B6742E9-86F0-4165-96B9-91E87DAA93F1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B50D0DBD-4D1C-4682-8261-9F1927AE627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68" name="INSTRUCTION">
            <a:extLst>
              <a:ext uri="{FF2B5EF4-FFF2-40B4-BE49-F238E27FC236}">
                <a16:creationId xmlns:a16="http://schemas.microsoft.com/office/drawing/2014/main" id="{968D7A0E-8141-419E-8061-6CA1DF62766E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D052B583-16B4-464D-ABAD-6BD0B419115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A67E5141-3F38-402A-9F1C-DC9677ADA69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97A68D9D-5FD2-4C53-AE2C-2E7943F0620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18CC6499-20DF-417C-AB3C-220B991AA81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92FFC43A-CF8D-4144-AA76-A2F6644C7AD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A6EECEDA-6ACD-4D43-8220-B7C5EA5D567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C936A6BC-632F-4897-8284-EF3E4281D8E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E35E7A2D-0D57-41E2-8386-5F6947FDBB5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FA52BF8E-27EA-45CA-B33C-877265605A2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E45A2D36-61A0-4C36-B41A-DD63AF2EC74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89C174CB-F7E5-4434-A8EF-B21ED7C0FCC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865631E-3FA5-4058-8F7C-E811DB4EAAF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F31AE7C6-BD81-4C0A-B452-C07D3C0DAB0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81B9CB95-011C-4B6B-896E-6E5C0C144CB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64BA1B62-3718-4187-85E4-456D9B2A19F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FE41C05E-BD7D-475A-A8C6-5BEFCF105C0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0F01A3AF-CE79-453C-8F11-8485D352228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BD2003A8-CB47-4159-B179-BD43BA8E5BF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74DE5301-9BB4-41FF-9F6A-27C1B0B1AF2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8C9AB992-DA1C-4D66-8827-612A5C1C9D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4C29190F-098E-4ED4-92FA-163F208FB3A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90" name="ICOON_info">
              <a:extLst>
                <a:ext uri="{FF2B5EF4-FFF2-40B4-BE49-F238E27FC236}">
                  <a16:creationId xmlns:a16="http://schemas.microsoft.com/office/drawing/2014/main" id="{EDFFAC19-E96F-47EE-B8FB-E0ECE48F692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38" name="Ovaal 237">
                <a:extLst>
                  <a:ext uri="{FF2B5EF4-FFF2-40B4-BE49-F238E27FC236}">
                    <a16:creationId xmlns:a16="http://schemas.microsoft.com/office/drawing/2014/main" id="{4DE744E0-60E1-4C86-8CC2-1B0EFB9AD3E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Graphic 163" descr="Informatie">
                <a:extLst>
                  <a:ext uri="{FF2B5EF4-FFF2-40B4-BE49-F238E27FC236}">
                    <a16:creationId xmlns:a16="http://schemas.microsoft.com/office/drawing/2014/main" id="{1710915C-6F9C-4FC1-A4C7-D0E4A028968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1" name="VOORBEELD">
              <a:extLst>
                <a:ext uri="{FF2B5EF4-FFF2-40B4-BE49-F238E27FC236}">
                  <a16:creationId xmlns:a16="http://schemas.microsoft.com/office/drawing/2014/main" id="{BE9C73AF-458B-45B4-9770-B2DC5520CC7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9F36BF86-953E-4E16-90F1-791211E9C08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AE9B5D6E-7B58-40C1-8FB8-AAC55B11471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8805862B-DE2A-46E6-8CEA-6DE9B751477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31" name="Groep 230">
                  <a:extLst>
                    <a:ext uri="{FF2B5EF4-FFF2-40B4-BE49-F238E27FC236}">
                      <a16:creationId xmlns:a16="http://schemas.microsoft.com/office/drawing/2014/main" id="{E1DCD759-15F4-4731-B570-053E232750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17284763-5CB5-4254-BD53-4DAAB2E68B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1442E9AF-82F7-40B4-97D5-436D672A81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A9F8A2EE-27F6-440F-9EF6-5AC8FFC7F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AB53FBD3-A28D-43D3-88BA-45395CAFEA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AB530ACC-3FDB-4884-B340-7388AEB07E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2" name="Pijl: rechts 231">
                  <a:extLst>
                    <a:ext uri="{FF2B5EF4-FFF2-40B4-BE49-F238E27FC236}">
                      <a16:creationId xmlns:a16="http://schemas.microsoft.com/office/drawing/2014/main" id="{45D24C7C-C982-4F5B-A570-5447EAAABA9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073B47B0-B658-4DA1-951E-55957A5CFF3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AEA38C8-7102-40A2-AFB7-D59A395D55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53C135F9-B2EF-4973-9D3B-BF8D4BCDB4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CEEAD1F9-7311-4196-8E4B-A6BC1103F6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8E3C19E5-D2D4-499E-B70D-B981B5AEAE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14A48861-D58B-44AD-B014-CDEA50F3A6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A27CBA33-7ECB-4E43-8469-3503621504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5" name="Pijl: rechts 224">
                  <a:extLst>
                    <a:ext uri="{FF2B5EF4-FFF2-40B4-BE49-F238E27FC236}">
                      <a16:creationId xmlns:a16="http://schemas.microsoft.com/office/drawing/2014/main" id="{755E5DF3-ACE3-4D3B-B4F1-239940D9954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79C2AB23-520E-457F-B2F3-C8EBF394F93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25571BEC-CF76-4005-9A91-F7151D1E75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4CD8CE09-E957-4C4E-889B-E29EA197BF4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7F2E7C82-5334-4654-93C8-0A712E4948A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FAE3CAAA-B666-4AF6-845C-BBEEB5B67BF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1DDA16F4-4B75-4C1F-B85D-F59AA704D6D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86BE8E17-11DA-4163-AF51-EBB0C7B5C1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7781378B-9766-465B-BA79-358B2376FB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49E1AE7A-AA9E-4B3B-BCFF-C2F2294DE6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8B13B199-82FE-4300-BC2E-D99949A3EE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6B68D01C-F16E-4AD5-8035-C07EC25D32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CF4C1A4B-CF12-4F5A-A64D-A24DFBB9CB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7D33C2FA-F3E9-4050-857F-5A5F10AA86F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7" name="Groep 206">
                <a:extLst>
                  <a:ext uri="{FF2B5EF4-FFF2-40B4-BE49-F238E27FC236}">
                    <a16:creationId xmlns:a16="http://schemas.microsoft.com/office/drawing/2014/main" id="{AB8C6197-2220-4266-A8C0-CEB78F5FB25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3ACA1C5D-95F9-43E6-8E5E-8118019250F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4BEB733C-4D8D-4F27-BC7C-3126E32691E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63DA952A-7D84-4305-BBF3-E9C8BBC66F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32C8CB4E-2CD3-417A-A025-836629C54B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83BF1FD7-CF5D-4533-9B0F-A86D85EC23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02E05F15-446D-4DDA-A9E9-694C256E40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5DECEF0A-F8E8-41EF-A0AE-034BCD6C49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0" name="Pijl: rechts 209">
                  <a:extLst>
                    <a:ext uri="{FF2B5EF4-FFF2-40B4-BE49-F238E27FC236}">
                      <a16:creationId xmlns:a16="http://schemas.microsoft.com/office/drawing/2014/main" id="{609D61E5-0BC2-440D-B6E6-BFE09FF0071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F32BEBF7-083E-482C-82A8-A4CB54FBA9C7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93" name="Inspireren">
                <a:extLst>
                  <a:ext uri="{FF2B5EF4-FFF2-40B4-BE49-F238E27FC236}">
                    <a16:creationId xmlns:a16="http://schemas.microsoft.com/office/drawing/2014/main" id="{D13C2352-EBA0-4FAA-B5E8-8316B19DBA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5" name="Freeform 12">
                  <a:extLst>
                    <a:ext uri="{FF2B5EF4-FFF2-40B4-BE49-F238E27FC236}">
                      <a16:creationId xmlns:a16="http://schemas.microsoft.com/office/drawing/2014/main" id="{26B89F77-55F4-4F24-BCDF-E888EB8AC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6" name="Freeform 13">
                  <a:extLst>
                    <a:ext uri="{FF2B5EF4-FFF2-40B4-BE49-F238E27FC236}">
                      <a16:creationId xmlns:a16="http://schemas.microsoft.com/office/drawing/2014/main" id="{D0B3D9E8-879B-48DB-B1E6-F2671AD6A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7" name="Freeform 14">
                  <a:extLst>
                    <a:ext uri="{FF2B5EF4-FFF2-40B4-BE49-F238E27FC236}">
                      <a16:creationId xmlns:a16="http://schemas.microsoft.com/office/drawing/2014/main" id="{E22D738D-AAA7-409C-84F4-0A7F2CD865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852B3AC4-1991-4D47-91DB-82A798F8B012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131" name="INSTRUCTION">
            <a:extLst>
              <a:ext uri="{FF2B5EF4-FFF2-40B4-BE49-F238E27FC236}">
                <a16:creationId xmlns:a16="http://schemas.microsoft.com/office/drawing/2014/main" id="{16F5BF5C-0A5D-4962-A026-78CDF6D47B6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68D7CAFA-EA2D-4F19-8659-3B2D4B72B5BC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88E6B413-4B92-4DD9-940E-E25C12BE055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7F16E64-5CE3-4B75-A7BD-C3A53FC7CB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5" name="Ovaal 134">
              <a:extLst>
                <a:ext uri="{FF2B5EF4-FFF2-40B4-BE49-F238E27FC236}">
                  <a16:creationId xmlns:a16="http://schemas.microsoft.com/office/drawing/2014/main" id="{1EE61650-CDDA-4F74-B974-3B715A01210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45B543EA-60CC-4DFB-9D58-DEFED56BD4B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90E79DF1-B0DE-4546-B835-AAD775533BC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0C1634BA-DF2A-4D53-B6D5-EF277E5EF8E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60" name="Rechte verbindingslijn 159">
                <a:extLst>
                  <a:ext uri="{FF2B5EF4-FFF2-40B4-BE49-F238E27FC236}">
                    <a16:creationId xmlns:a16="http://schemas.microsoft.com/office/drawing/2014/main" id="{753E2105-8C46-43D5-BDD6-9CE2CD6D64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1" name="Gelijkbenige driehoek 160">
                <a:extLst>
                  <a:ext uri="{FF2B5EF4-FFF2-40B4-BE49-F238E27FC236}">
                    <a16:creationId xmlns:a16="http://schemas.microsoft.com/office/drawing/2014/main" id="{952D083E-6C68-4354-9AA2-57C9906E33A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625BADAD-80ED-4391-9C51-B3662380513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D5E14F69-F3AF-4B28-A23D-E401252D8B4F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40" name="Tabel icoon">
              <a:extLst>
                <a:ext uri="{FF2B5EF4-FFF2-40B4-BE49-F238E27FC236}">
                  <a16:creationId xmlns:a16="http://schemas.microsoft.com/office/drawing/2014/main" id="{27811C67-646E-4F06-A22B-A0C9BB9F8454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4026AD63-0ECA-41DC-876B-E89EBCE7971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EE6EF440-A3C0-44F8-BEF8-BD93EC2C1A2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58552EF3-B016-4869-A0B9-B54F45C8A3DF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Rechte verbindingslijn 153">
                <a:extLst>
                  <a:ext uri="{FF2B5EF4-FFF2-40B4-BE49-F238E27FC236}">
                    <a16:creationId xmlns:a16="http://schemas.microsoft.com/office/drawing/2014/main" id="{D8C3CA94-60D4-418B-8074-8219248DD47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6D18C05-04F6-4C08-BBF1-066F476D82A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FB6FB8EB-D36C-4B3A-9637-E660963719DB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834B1BEA-77C5-45C6-9E75-9582C00392F8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2CCFA9F6-BEF1-4A52-ACEB-DE1C0D51311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EFB2C905-F715-4D60-B352-1763F667D2B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3AE523B9-C18E-4CAA-B2F2-5E56F733906C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6039D146-F371-45FA-8644-C281627EC19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Graphic 163" descr="Informatie">
                <a:extLst>
                  <a:ext uri="{FF2B5EF4-FFF2-40B4-BE49-F238E27FC236}">
                    <a16:creationId xmlns:a16="http://schemas.microsoft.com/office/drawing/2014/main" id="{2306935D-27C4-4C58-88DE-E444CAD22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AE3631E7-289E-4AF1-BFAE-7A4055EE4F41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144" name="Inspireren">
                <a:extLst>
                  <a:ext uri="{FF2B5EF4-FFF2-40B4-BE49-F238E27FC236}">
                    <a16:creationId xmlns:a16="http://schemas.microsoft.com/office/drawing/2014/main" id="{D16079C8-2E36-45A1-B828-169615665E3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46" name="Freeform 12">
                  <a:extLst>
                    <a:ext uri="{FF2B5EF4-FFF2-40B4-BE49-F238E27FC236}">
                      <a16:creationId xmlns:a16="http://schemas.microsoft.com/office/drawing/2014/main" id="{6410EA47-5C22-4D1F-987C-6174912C0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7" name="Freeform 13">
                  <a:extLst>
                    <a:ext uri="{FF2B5EF4-FFF2-40B4-BE49-F238E27FC236}">
                      <a16:creationId xmlns:a16="http://schemas.microsoft.com/office/drawing/2014/main" id="{27180538-91C3-4EE3-A9D6-E888C578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8" name="Freeform 14">
                  <a:extLst>
                    <a:ext uri="{FF2B5EF4-FFF2-40B4-BE49-F238E27FC236}">
                      <a16:creationId xmlns:a16="http://schemas.microsoft.com/office/drawing/2014/main" id="{CE451FDB-2CE2-4C66-B54F-081745AA8B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82143636-395B-4AA3-84C3-0126718B6A80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75162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C092-09B7-4997-8A29-AE43E7149316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8345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sp>
        <p:nvSpPr>
          <p:cNvPr id="27" name="Tijdelijke aanduiding voor tabel 16">
            <a:extLst>
              <a:ext uri="{FF2B5EF4-FFF2-40B4-BE49-F238E27FC236}">
                <a16:creationId xmlns:a16="http://schemas.microsoft.com/office/drawing/2014/main" id="{82541B2F-4525-4690-8144-327DCC6D6FFF}"/>
              </a:ext>
            </a:extLst>
          </p:cNvPr>
          <p:cNvSpPr>
            <a:spLocks noGrp="1"/>
          </p:cNvSpPr>
          <p:nvPr>
            <p:ph type="tbl" sz="quarter" idx="64" hasCustomPrompt="1"/>
          </p:nvPr>
        </p:nvSpPr>
        <p:spPr>
          <a:xfrm>
            <a:off x="647139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59" name="UILICHTING BALK">
            <a:extLst>
              <a:ext uri="{FF2B5EF4-FFF2-40B4-BE49-F238E27FC236}">
                <a16:creationId xmlns:a16="http://schemas.microsoft.com/office/drawing/2014/main" id="{201F77D3-67F2-45BB-A977-AD567DA8C52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0" name="UILICHTING BALK">
            <a:extLst>
              <a:ext uri="{FF2B5EF4-FFF2-40B4-BE49-F238E27FC236}">
                <a16:creationId xmlns:a16="http://schemas.microsoft.com/office/drawing/2014/main" id="{E9537C92-077A-4077-9C89-3BAFAC8166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61" name="INSTRUCTION">
            <a:extLst>
              <a:ext uri="{FF2B5EF4-FFF2-40B4-BE49-F238E27FC236}">
                <a16:creationId xmlns:a16="http://schemas.microsoft.com/office/drawing/2014/main" id="{65840279-8E01-4929-B383-B4AE25DEA26D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965D6205-F52B-45BB-A792-A1442D8003EE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B998D0F5-802B-414B-BB12-36F003DC2E5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D3A39A33-3721-4CC1-A1ED-11B8BAB4159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012757B8-BB11-4547-A436-7C319E03454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07D13DB-FB25-4132-9BB8-8930C958F0D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496DF464-A366-40B2-948D-28FAF6C6E00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76436365-7457-4958-A9C3-F358DEA0CF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12" name="Rechte verbindingslijn 111">
                <a:extLst>
                  <a:ext uri="{FF2B5EF4-FFF2-40B4-BE49-F238E27FC236}">
                    <a16:creationId xmlns:a16="http://schemas.microsoft.com/office/drawing/2014/main" id="{98867948-FAB4-40D7-8E1B-236284FFC3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3" name="Gelijkbenige driehoek 112">
                <a:extLst>
                  <a:ext uri="{FF2B5EF4-FFF2-40B4-BE49-F238E27FC236}">
                    <a16:creationId xmlns:a16="http://schemas.microsoft.com/office/drawing/2014/main" id="{71104642-632B-4190-AF38-A40F1E7606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E311D4DA-DFFC-4504-9846-2AB2293AE269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0B70C7A-F9B2-4E6D-A0CC-8833D61A96E3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92" name="Tabel icoon">
              <a:extLst>
                <a:ext uri="{FF2B5EF4-FFF2-40B4-BE49-F238E27FC236}">
                  <a16:creationId xmlns:a16="http://schemas.microsoft.com/office/drawing/2014/main" id="{217C9708-21D5-4719-96CC-7B06C03E4A7D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B8ADA2-8BB3-4866-B246-ED2636DE25B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C95CEDC-B6C2-4149-8FA1-E76041166310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1A21EF3B-7B1A-411C-82AC-C536CF521E5A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FEE2DC1A-8AF4-481C-9576-1BF1CD5C4B8F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DE0831CC-65F9-4FB2-8AAD-382038BA2F1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4CA5FB0C-0F27-4547-9459-B81C2585C8F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61FF1837-0C57-4EAA-A448-57FF39379520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D45406D1-B40E-4FED-B714-574FD8A4FA4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6601BD5A-8187-403B-AF5C-608B71B269B0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94" name="ICOON_info">
              <a:extLst>
                <a:ext uri="{FF2B5EF4-FFF2-40B4-BE49-F238E27FC236}">
                  <a16:creationId xmlns:a16="http://schemas.microsoft.com/office/drawing/2014/main" id="{03814CF4-0263-4387-9A81-361EE782A895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B93CBC5-B354-4205-B1D5-92D8EFBDAC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3AEEF773-887A-4AEF-8256-93D634DD823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2138880-B499-41BA-973A-739B082E88DE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96" name="Inspireren">
                <a:extLst>
                  <a:ext uri="{FF2B5EF4-FFF2-40B4-BE49-F238E27FC236}">
                    <a16:creationId xmlns:a16="http://schemas.microsoft.com/office/drawing/2014/main" id="{11CA9C7D-676E-4551-802B-10F6A8396C5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98" name="Freeform 12">
                  <a:extLst>
                    <a:ext uri="{FF2B5EF4-FFF2-40B4-BE49-F238E27FC236}">
                      <a16:creationId xmlns:a16="http://schemas.microsoft.com/office/drawing/2014/main" id="{F7C8580B-1005-4BA2-BA09-7192BC7C5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9" name="Freeform 13">
                  <a:extLst>
                    <a:ext uri="{FF2B5EF4-FFF2-40B4-BE49-F238E27FC236}">
                      <a16:creationId xmlns:a16="http://schemas.microsoft.com/office/drawing/2014/main" id="{A3489D46-3B03-4D2B-BCA2-93F57C57A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00" name="Freeform 14">
                  <a:extLst>
                    <a:ext uri="{FF2B5EF4-FFF2-40B4-BE49-F238E27FC236}">
                      <a16:creationId xmlns:a16="http://schemas.microsoft.com/office/drawing/2014/main" id="{4D8999CB-961A-4CCE-BD36-ECAFE3B3A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10431CBC-12EF-4859-A952-6FACFEDDE92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4580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CB10D-50AC-47B5-B6A0-BCA40A9A8B2C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7138" y="1797669"/>
            <a:ext cx="108960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74" name="INSTRUCTION">
            <a:extLst>
              <a:ext uri="{FF2B5EF4-FFF2-40B4-BE49-F238E27FC236}">
                <a16:creationId xmlns:a16="http://schemas.microsoft.com/office/drawing/2014/main" id="{A18AB11D-1C01-448F-8574-FFFDB349CC3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6D73EB9F-2A94-47B8-8D6A-FE869DB73976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A9FE84F6-E871-4D11-8F9C-27F4677EBB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31950BDA-BAC7-4A8B-9B7C-378BA1D8B95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741D2781-57E1-4A58-9AB6-A5499590683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2ED0355-96E5-4CA9-9075-960E8EFCECF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ED9A1B3A-596B-4077-98D1-6B740C1AFB1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8A8FD744-587A-48CD-883D-1113ED5089F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0667CD6B-FE9D-45E5-9027-85012D2569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AC2CF46-AF1C-4B1D-AA78-19752639669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58294279-A80F-489A-B4C1-03E91D98784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215CE70F-A89E-4120-8C19-56F303F27408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83" name="Tabel icoon">
              <a:extLst>
                <a:ext uri="{FF2B5EF4-FFF2-40B4-BE49-F238E27FC236}">
                  <a16:creationId xmlns:a16="http://schemas.microsoft.com/office/drawing/2014/main" id="{71C69061-C2C5-4A95-AE6A-E07CD60EAE5A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EC60898-9839-4CA4-B574-2A5B981E88D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A54A9B67-4598-4549-8506-01C7BBD76448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8296A727-37AE-49D2-B1C6-7B867A4C260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2550763-C718-41AE-A57F-670C763D557D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85F8EF1F-262F-43C4-A049-321ADFF4CDF8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3FBC471A-38F0-4F17-9CFF-5A39BCCB874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11461A41-8AC5-4230-AFC6-7051B1BB968D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776A5808-94A8-4B6B-BD3A-E6C6FDF891EA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BA8F637C-8FF7-4DD4-BAE5-301325EAA17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85" name="ICOON_info">
              <a:extLst>
                <a:ext uri="{FF2B5EF4-FFF2-40B4-BE49-F238E27FC236}">
                  <a16:creationId xmlns:a16="http://schemas.microsoft.com/office/drawing/2014/main" id="{F0F6D0D0-17F8-4F9D-A340-7AB23E33B9E6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0538F204-397E-446A-9906-E9DB8F4E16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Graphic 163" descr="Informatie">
                <a:extLst>
                  <a:ext uri="{FF2B5EF4-FFF2-40B4-BE49-F238E27FC236}">
                    <a16:creationId xmlns:a16="http://schemas.microsoft.com/office/drawing/2014/main" id="{A9218033-422B-4E6D-AD78-16D36E6AE92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C7E03C4A-357B-4EAF-8B33-391171300F66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87" name="Inspireren">
                <a:extLst>
                  <a:ext uri="{FF2B5EF4-FFF2-40B4-BE49-F238E27FC236}">
                    <a16:creationId xmlns:a16="http://schemas.microsoft.com/office/drawing/2014/main" id="{632AB8A7-32BF-407A-B76F-B850A49216E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89" name="Freeform 12">
                  <a:extLst>
                    <a:ext uri="{FF2B5EF4-FFF2-40B4-BE49-F238E27FC236}">
                      <a16:creationId xmlns:a16="http://schemas.microsoft.com/office/drawing/2014/main" id="{BC375941-B8A6-4892-BB4E-D50D5A8F3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0" name="Freeform 13">
                  <a:extLst>
                    <a:ext uri="{FF2B5EF4-FFF2-40B4-BE49-F238E27FC236}">
                      <a16:creationId xmlns:a16="http://schemas.microsoft.com/office/drawing/2014/main" id="{99C45B5B-55A7-4F32-B0E3-4B486C8EF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1" name="Freeform 14">
                  <a:extLst>
                    <a:ext uri="{FF2B5EF4-FFF2-40B4-BE49-F238E27FC236}">
                      <a16:creationId xmlns:a16="http://schemas.microsoft.com/office/drawing/2014/main" id="{1FCABDBD-A947-45C4-8B0B-59647919A5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C75936F5-2453-4821-A6DF-BAEF8BC3AF0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56144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616B-DF47-4033-B5C5-BEEFB582C01B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9868960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/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743FFC0A-B630-43CC-90D4-AAC536AC72C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29" name="Tijdelijke aanduiding voor tekst 42">
            <a:extLst>
              <a:ext uri="{FF2B5EF4-FFF2-40B4-BE49-F238E27FC236}">
                <a16:creationId xmlns:a16="http://schemas.microsoft.com/office/drawing/2014/main" id="{121DE908-6E6F-470D-8371-0613508ABBB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-1588" y="-6350"/>
            <a:ext cx="12193588" cy="686435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5736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5083040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2DA3-7AAB-478B-B8F9-A0FA52F94FA9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 / Background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8" name="INSTRUCTION">
            <a:extLst>
              <a:ext uri="{FF2B5EF4-FFF2-40B4-BE49-F238E27FC236}">
                <a16:creationId xmlns:a16="http://schemas.microsoft.com/office/drawing/2014/main" id="{F1076A0D-5B97-402F-AFC0-41BAEE66D442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134D6E9-F4C2-4E84-99F4-7C1BBB0ADD5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1991997-D777-4F30-899B-9CB44098EC7C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Gelijkbenige driehoek 120">
              <a:extLst>
                <a:ext uri="{FF2B5EF4-FFF2-40B4-BE49-F238E27FC236}">
                  <a16:creationId xmlns:a16="http://schemas.microsoft.com/office/drawing/2014/main" id="{BAE846DF-0819-44F8-9BB2-71460834363D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2" name="INSTRUCTION">
            <a:extLst>
              <a:ext uri="{FF2B5EF4-FFF2-40B4-BE49-F238E27FC236}">
                <a16:creationId xmlns:a16="http://schemas.microsoft.com/office/drawing/2014/main" id="{7ADCBF20-225F-4789-A2A8-A2BCD8268E0E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44EF89C-DDE5-4E2C-B0F0-921CAD24A0E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2E0DD4DC-A2AE-4C98-85A4-28E6AFD0613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EB1E4C7C-28C8-4591-8EF2-13B15A2E5D52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89A2A0AC-C3EF-4B08-9B98-65592DF83B8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EE0E7D7A-DCF4-4381-A9DB-649BD6BF726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05201A0-3EFE-483A-965A-344CC4FD4BD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463A10D6-5157-4599-96A8-46E82A4DDEA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A49CD7A-46F5-494A-A4A3-33EF93E47B8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BD02FED2-BBC4-4801-98F6-287AD24A3105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85701FFA-411A-45F1-B0ED-677E9EFEED4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0431918C-A041-4C16-B964-2D259ECA952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AB8C8FDD-D1C8-486F-9173-0ACB8478F5C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5" name="Rechthoek: afgeronde hoeken 184">
                  <a:extLst>
                    <a:ext uri="{FF2B5EF4-FFF2-40B4-BE49-F238E27FC236}">
                      <a16:creationId xmlns:a16="http://schemas.microsoft.com/office/drawing/2014/main" id="{74FAA0FF-1C66-45EB-B263-D3616F209EE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91E0A66E-CF3A-4FE9-855B-63D1A714A99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1F3EC4CD-AC04-476F-A496-78A0FD43AA6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C733D853-8493-40CF-AE11-62A761BEA61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E5219B02-D5AA-4F6E-9E34-40EB16263D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DEEAC7B8-EDDE-4BAA-B464-3317B8709E8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BDE7AD0E-BCCE-4DCF-80C3-FDB42FC413EA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510D6646-3DF9-4B22-91CA-30E04D506E3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79" name="Rechthoek: afgeronde hoeken 178">
                    <a:extLst>
                      <a:ext uri="{FF2B5EF4-FFF2-40B4-BE49-F238E27FC236}">
                        <a16:creationId xmlns:a16="http://schemas.microsoft.com/office/drawing/2014/main" id="{C8BB8812-10C4-4D0D-8BF2-CD50CC962B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57CF3608-8F5F-4E38-9326-1B90418D4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0EDF7E6C-6149-4952-B9D4-412F7EA922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BB2C679E-1CEB-4C19-9210-4EB3AE9FA9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C86D0FE2-DD99-4091-BD9D-D3993591AD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C9BBA6B8-E31C-4922-B78E-08FB6E6C19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8" name="Boog 177">
                  <a:extLst>
                    <a:ext uri="{FF2B5EF4-FFF2-40B4-BE49-F238E27FC236}">
                      <a16:creationId xmlns:a16="http://schemas.microsoft.com/office/drawing/2014/main" id="{D1780D31-14B0-4435-9E21-B4F107CC9E8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16546F0F-B17B-4ECD-9EFA-9524C3ACA9F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95E7EC40-DF8A-4877-9CA2-4A3E429F510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76" name="Vrije vorm: vorm 175">
                <a:extLst>
                  <a:ext uri="{FF2B5EF4-FFF2-40B4-BE49-F238E27FC236}">
                    <a16:creationId xmlns:a16="http://schemas.microsoft.com/office/drawing/2014/main" id="{0FAB2CEF-4ED0-482F-B160-351252F3FDB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FFBB8DF7-E554-4E16-AC67-39D395F1F5AE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80C695A7-1288-4BEE-8A6F-B314D73F43C9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61" name="ICOON_info">
                <a:extLst>
                  <a:ext uri="{FF2B5EF4-FFF2-40B4-BE49-F238E27FC236}">
                    <a16:creationId xmlns:a16="http://schemas.microsoft.com/office/drawing/2014/main" id="{2B9C20DE-D753-4ECD-BDCF-16BAC4DF22CF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68" name="Ovaal 167">
                  <a:extLst>
                    <a:ext uri="{FF2B5EF4-FFF2-40B4-BE49-F238E27FC236}">
                      <a16:creationId xmlns:a16="http://schemas.microsoft.com/office/drawing/2014/main" id="{AA3CF52C-6013-459E-B930-89326A20922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9" name="Graphic 163" descr="Informatie">
                  <a:extLst>
                    <a:ext uri="{FF2B5EF4-FFF2-40B4-BE49-F238E27FC236}">
                      <a16:creationId xmlns:a16="http://schemas.microsoft.com/office/drawing/2014/main" id="{438B3618-D7DF-4299-8EE7-EACD2FD0875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F70F49E4-7172-4C4F-911F-38BBBE84A3CC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63" name="Inspireren">
                  <a:extLst>
                    <a:ext uri="{FF2B5EF4-FFF2-40B4-BE49-F238E27FC236}">
                      <a16:creationId xmlns:a16="http://schemas.microsoft.com/office/drawing/2014/main" id="{DA430AC8-8F65-40F6-A54B-4C4E0560368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56B902FE-73B7-4011-9D8A-ECE1C984D5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5E59EE9E-366F-4EA6-9F37-E3ADD21BD2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E0EE3AAE-A90F-449D-9BE3-B62A2A90FEF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B42BDFBF-BF1C-4587-BB39-2951788A32B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D9F9CABE-05E1-410F-AEF1-2CFE1CDCD2D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88AA96B9-D5EA-4F3B-9DCE-749CBA9E2D0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E4F49D5C-E682-4C78-9B92-08F5BFE00E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6684BA0F-9CEC-4BC8-9820-C362646578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A0320258-2D3F-43CC-9310-2994B1D9AA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EDCF9487-2A30-4878-9534-0B11FF94EF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" name="Ovaal 158">
                      <a:extLst>
                        <a:ext uri="{FF2B5EF4-FFF2-40B4-BE49-F238E27FC236}">
                          <a16:creationId xmlns:a16="http://schemas.microsoft.com/office/drawing/2014/main" id="{47E30A65-5B16-41BB-AEAA-82156049DC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33010333-ED85-4ED5-940F-20EAC2E10A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6" name="Afbeelding 155">
                    <a:extLst>
                      <a:ext uri="{FF2B5EF4-FFF2-40B4-BE49-F238E27FC236}">
                        <a16:creationId xmlns:a16="http://schemas.microsoft.com/office/drawing/2014/main" id="{AEF8D1DB-8793-48CB-A85B-CD58087DB0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8" name="Groep 147">
                  <a:extLst>
                    <a:ext uri="{FF2B5EF4-FFF2-40B4-BE49-F238E27FC236}">
                      <a16:creationId xmlns:a16="http://schemas.microsoft.com/office/drawing/2014/main" id="{BF52780A-BA44-4A4A-B550-91C199B1DD7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EBBEE7EE-A74C-4621-9EE9-C4CE23830D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chthoek 152">
                    <a:extLst>
                      <a:ext uri="{FF2B5EF4-FFF2-40B4-BE49-F238E27FC236}">
                        <a16:creationId xmlns:a16="http://schemas.microsoft.com/office/drawing/2014/main" id="{435B8D10-1C73-4B80-A514-A0CF6588FA9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4343FE6D-F5BF-4119-B117-878900F7719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03527F1E-AD82-4C0B-815B-2724B01F8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1584192A-FAB9-4E7E-A9ED-4A3E54C0FF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D7AE9221-D1D9-4008-8ED9-B1676DD2A0E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46" name="Gelijkbenige driehoek 145">
                <a:extLst>
                  <a:ext uri="{FF2B5EF4-FFF2-40B4-BE49-F238E27FC236}">
                    <a16:creationId xmlns:a16="http://schemas.microsoft.com/office/drawing/2014/main" id="{50A1F0AE-0263-4201-A02C-E9D0EBA3D0D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DB748570-5C9E-449B-BE35-9D0F0D4575F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D2488B74-6164-414B-BE7E-7E15EA1F597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E3838BAE-D712-4057-BC99-14304AF753A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5316E371-2CA8-40E5-B57E-CDAE69E9822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7F5399AE-50B3-4BB4-8CE7-5248C42FC0B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40" name="Vrije vorm: vorm 139">
                  <a:extLst>
                    <a:ext uri="{FF2B5EF4-FFF2-40B4-BE49-F238E27FC236}">
                      <a16:creationId xmlns:a16="http://schemas.microsoft.com/office/drawing/2014/main" id="{5A3B0133-E541-407A-A3BE-1EE1EF3553FA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07CF90A6-8C07-454C-B97A-5811E17CDCB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42" name="Vrije vorm: vorm 141">
                    <a:extLst>
                      <a:ext uri="{FF2B5EF4-FFF2-40B4-BE49-F238E27FC236}">
                        <a16:creationId xmlns:a16="http://schemas.microsoft.com/office/drawing/2014/main" id="{64097A93-1250-419B-A734-83EE40269F8D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43" name="Vrije vorm: vorm 142">
                    <a:extLst>
                      <a:ext uri="{FF2B5EF4-FFF2-40B4-BE49-F238E27FC236}">
                        <a16:creationId xmlns:a16="http://schemas.microsoft.com/office/drawing/2014/main" id="{D7AAD0AF-8806-4853-83C7-BAA3103E63C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5E260C97-6C9A-48C6-939F-DBAAC6F592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101" name="Tijdelijke aanduiding voor tekst 13">
            <a:extLst>
              <a:ext uri="{FF2B5EF4-FFF2-40B4-BE49-F238E27FC236}">
                <a16:creationId xmlns:a16="http://schemas.microsoft.com/office/drawing/2014/main" id="{02A9B06D-3D17-43E9-ABA6-9E5400AA24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6433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Closing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4270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Place the closing </a:t>
            </a:r>
            <a:r>
              <a:rPr lang="en-GB" noProof="0" dirty="0" err="1"/>
              <a:t>tekst</a:t>
            </a:r>
            <a:r>
              <a:rPr lang="en-GB" noProof="0" dirty="0"/>
              <a:t>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21104"/>
            <a:ext cx="5061685" cy="704826"/>
          </a:xfrm>
        </p:spPr>
        <p:txBody>
          <a:bodyPr anchor="b"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the subtitle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0702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D71E4C0-3E6D-45AE-8D52-FC1D42C81066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5" name="Tijdelijke aanduiding voor tekst 13">
            <a:extLst>
              <a:ext uri="{FF2B5EF4-FFF2-40B4-BE49-F238E27FC236}">
                <a16:creationId xmlns:a16="http://schemas.microsoft.com/office/drawing/2014/main" id="{3FA4D3B7-948E-49DE-96BD-3C8B4FD5D5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698" y="5441165"/>
            <a:ext cx="2048185" cy="51676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2" name="INSTRUCTION">
            <a:extLst>
              <a:ext uri="{FF2B5EF4-FFF2-40B4-BE49-F238E27FC236}">
                <a16:creationId xmlns:a16="http://schemas.microsoft.com/office/drawing/2014/main" id="{AAC60076-9850-4BE9-8437-469FEBB3DE58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0729606B-4AAE-4A76-B99D-0BE4E0DB46E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E3276A0F-A0E9-48A6-AB23-90E9ACFCD80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Gelijkbenige driehoek 105">
              <a:extLst>
                <a:ext uri="{FF2B5EF4-FFF2-40B4-BE49-F238E27FC236}">
                  <a16:creationId xmlns:a16="http://schemas.microsoft.com/office/drawing/2014/main" id="{1C1284B8-955E-4C97-80A8-D2CAED3EC45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INSTRUCTION">
            <a:extLst>
              <a:ext uri="{FF2B5EF4-FFF2-40B4-BE49-F238E27FC236}">
                <a16:creationId xmlns:a16="http://schemas.microsoft.com/office/drawing/2014/main" id="{7BA6B9D0-B32E-41CA-8EDC-1A3E0420910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69D66064-0415-47CA-B86D-032AC3B39F8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71D30AED-40A2-4145-95D8-0FA2FAB14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34E1E22D-F006-4AAC-8FD7-8FA37F9A665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3F98BD4-8FC7-4431-9245-038A68FA26C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A7833B3-E8FB-4D63-A040-9D8FDC3B72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9E18FDA1-E4F7-451B-AE0F-9D61C138365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5508EFA-E3AD-486F-A9D4-C8DCBAE93B2E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8B7F9A2-5120-42F5-87A8-9F892865053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04AB865C-E983-4B45-8281-2803675AF21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EA771E54-B99C-4B1D-B799-61EFBB0D95F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E098D657-6A9A-40EB-8000-E4C7940033F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180D596E-DBF3-4129-9953-E1E926DC841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0" name="Rechthoek: afgeronde hoeken 169">
                  <a:extLst>
                    <a:ext uri="{FF2B5EF4-FFF2-40B4-BE49-F238E27FC236}">
                      <a16:creationId xmlns:a16="http://schemas.microsoft.com/office/drawing/2014/main" id="{B9D4CE79-E374-4FF3-88A1-7A2F020887B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0B03F7CB-706D-4BFD-B6B6-199F290543E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959DEBFB-CDD2-426E-BD2E-978BF3D5255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C94B5F9E-AFC3-4939-8487-CCAD06AFBAB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8F0FF49F-BF8F-42B9-8F62-D8F17578767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44A34AB7-4FD2-4501-8557-E2EC6A33DE4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BEFF1C36-E49D-4AE6-BF8C-E267636106C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93AC6B5B-9D06-4CE0-B18F-4B152A39D5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B9AE0CB4-83FB-45A5-AD2E-86254A0E6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470E4AD6-04AC-4782-92F4-9C734A1FF2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A34CA656-3963-4982-9BEC-91DB735D30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C6607949-0282-44BC-97C3-BF0ADC09C3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7EC659A0-33A7-4A24-8143-4663C48B23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396E2349-75B9-42BB-8C0F-243D261A29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3" name="Boog 162">
                  <a:extLst>
                    <a:ext uri="{FF2B5EF4-FFF2-40B4-BE49-F238E27FC236}">
                      <a16:creationId xmlns:a16="http://schemas.microsoft.com/office/drawing/2014/main" id="{815589DC-5D11-4CE7-AA97-435ABD054E9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1B0067CD-AB7E-46D1-B47D-A76A571DA3D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E53E6F8-E07E-478B-8693-9EFF5125293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1" name="Vrije vorm: vorm 160">
                <a:extLst>
                  <a:ext uri="{FF2B5EF4-FFF2-40B4-BE49-F238E27FC236}">
                    <a16:creationId xmlns:a16="http://schemas.microsoft.com/office/drawing/2014/main" id="{3A4CFD47-8285-4AB4-8B0C-4C07EC63E78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766A5279-5660-4EC8-A516-5417DBC9C14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1DBA635-3133-4C92-95C6-0D7C78ED631D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46" name="ICOON_info">
                <a:extLst>
                  <a:ext uri="{FF2B5EF4-FFF2-40B4-BE49-F238E27FC236}">
                    <a16:creationId xmlns:a16="http://schemas.microsoft.com/office/drawing/2014/main" id="{5E4167BC-E81C-4999-B1B5-5383B734F04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25746F0B-DE4B-4AA5-831A-B80E9AB2C1B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Graphic 163" descr="Informatie">
                  <a:extLst>
                    <a:ext uri="{FF2B5EF4-FFF2-40B4-BE49-F238E27FC236}">
                      <a16:creationId xmlns:a16="http://schemas.microsoft.com/office/drawing/2014/main" id="{DBC9CA94-0614-4306-A529-55D3324E7D2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BE68FA9-8A9A-43E7-86F7-8C86E4AA69C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48" name="Inspireren">
                  <a:extLst>
                    <a:ext uri="{FF2B5EF4-FFF2-40B4-BE49-F238E27FC236}">
                      <a16:creationId xmlns:a16="http://schemas.microsoft.com/office/drawing/2014/main" id="{047C32BC-1A48-4C1E-8809-CFC4B97DFB5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0" name="Freeform 12">
                    <a:extLst>
                      <a:ext uri="{FF2B5EF4-FFF2-40B4-BE49-F238E27FC236}">
                        <a16:creationId xmlns:a16="http://schemas.microsoft.com/office/drawing/2014/main" id="{E6859443-FE82-4846-8EE6-DAB30B9890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1" name="Freeform 13">
                    <a:extLst>
                      <a:ext uri="{FF2B5EF4-FFF2-40B4-BE49-F238E27FC236}">
                        <a16:creationId xmlns:a16="http://schemas.microsoft.com/office/drawing/2014/main" id="{38E9285E-28F1-4CCB-B596-B539A4B326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2" name="Freeform 14">
                    <a:extLst>
                      <a:ext uri="{FF2B5EF4-FFF2-40B4-BE49-F238E27FC236}">
                        <a16:creationId xmlns:a16="http://schemas.microsoft.com/office/drawing/2014/main" id="{A1058CFA-A85B-452F-AEA0-912A7A755A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49" name="Tekstvak 148">
                  <a:extLst>
                    <a:ext uri="{FF2B5EF4-FFF2-40B4-BE49-F238E27FC236}">
                      <a16:creationId xmlns:a16="http://schemas.microsoft.com/office/drawing/2014/main" id="{F41EC361-B7E1-4A27-A939-47D8AC07FD52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15F044DE-744D-43A2-A45D-F1F691B15779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5DE4587F-5DBF-40EC-9DD2-2284AFAEF6D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9395809A-1CC6-4079-A991-36681D3E8B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39" name="Groep 138">
                    <a:extLst>
                      <a:ext uri="{FF2B5EF4-FFF2-40B4-BE49-F238E27FC236}">
                        <a16:creationId xmlns:a16="http://schemas.microsoft.com/office/drawing/2014/main" id="{187F36E3-0BF4-4815-9245-D37D4F6D90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2" name="Rechthoek 141">
                      <a:extLst>
                        <a:ext uri="{FF2B5EF4-FFF2-40B4-BE49-F238E27FC236}">
                          <a16:creationId xmlns:a16="http://schemas.microsoft.com/office/drawing/2014/main" id="{09B7080F-907E-451E-AC31-BDE9EB5560D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" name="Rechthoek 142">
                      <a:extLst>
                        <a:ext uri="{FF2B5EF4-FFF2-40B4-BE49-F238E27FC236}">
                          <a16:creationId xmlns:a16="http://schemas.microsoft.com/office/drawing/2014/main" id="{EA523D1F-7E80-4912-AF83-52FF467B7F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Ovaal 143">
                      <a:extLst>
                        <a:ext uri="{FF2B5EF4-FFF2-40B4-BE49-F238E27FC236}">
                          <a16:creationId xmlns:a16="http://schemas.microsoft.com/office/drawing/2014/main" id="{0485136B-C72D-4B80-8A86-5837701504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0" name="Afbeelding 139">
                    <a:extLst>
                      <a:ext uri="{FF2B5EF4-FFF2-40B4-BE49-F238E27FC236}">
                        <a16:creationId xmlns:a16="http://schemas.microsoft.com/office/drawing/2014/main" id="{1F40E9CB-504A-4A53-98B1-A3DEE29F8E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1" name="Afbeelding 140">
                    <a:extLst>
                      <a:ext uri="{FF2B5EF4-FFF2-40B4-BE49-F238E27FC236}">
                        <a16:creationId xmlns:a16="http://schemas.microsoft.com/office/drawing/2014/main" id="{90EC90FD-6933-49A5-B560-9CAED2DFE6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AFDF9AFE-D06B-468B-9AD1-635CB50F3CA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D127D982-B4D5-4616-9E43-C9415780D0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1D7DC49C-3381-418D-B7DB-A2C8590B0C0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427F76A8-0ED4-4270-B231-CF16D29285C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5" name="Rechthoek 134">
                    <a:extLst>
                      <a:ext uri="{FF2B5EF4-FFF2-40B4-BE49-F238E27FC236}">
                        <a16:creationId xmlns:a16="http://schemas.microsoft.com/office/drawing/2014/main" id="{B20256D5-BDF2-43F2-A94B-D8D0189476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012A17C1-DE6D-4D98-ADA1-189447F2C9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D70EFC0C-6CA4-439D-B49A-30F2AC4BFE4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51997B7F-436E-496B-942B-7B1469FB178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BFD81DE7-A459-45DD-B3DF-963F70DCD52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5814891C-6156-4491-885A-EB412CAC821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5289CA5C-106D-4E8D-AE71-7AB1451A59D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41799C-1ED5-46F2-9213-DF62CF6D8F16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7E5ACFAF-0308-4126-A21C-72781CEF933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25" name="Vrije vorm: vorm 124">
                  <a:extLst>
                    <a:ext uri="{FF2B5EF4-FFF2-40B4-BE49-F238E27FC236}">
                      <a16:creationId xmlns:a16="http://schemas.microsoft.com/office/drawing/2014/main" id="{D9D1CA2B-B8C5-4BB6-81C8-F5FC3E3DADA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8B2B65E9-640B-4925-87A4-A973A50B73B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7" name="Vrije vorm: vorm 126">
                    <a:extLst>
                      <a:ext uri="{FF2B5EF4-FFF2-40B4-BE49-F238E27FC236}">
                        <a16:creationId xmlns:a16="http://schemas.microsoft.com/office/drawing/2014/main" id="{63C86A37-C830-445F-AC0F-3F2F44E5C384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28" name="Vrije vorm: vorm 127">
                    <a:extLst>
                      <a:ext uri="{FF2B5EF4-FFF2-40B4-BE49-F238E27FC236}">
                        <a16:creationId xmlns:a16="http://schemas.microsoft.com/office/drawing/2014/main" id="{130E13A2-BF72-4BC6-BCE0-F482B15DF12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4" name="Tekstvak 123">
                <a:extLst>
                  <a:ext uri="{FF2B5EF4-FFF2-40B4-BE49-F238E27FC236}">
                    <a16:creationId xmlns:a16="http://schemas.microsoft.com/office/drawing/2014/main" id="{0BFFFAB6-641F-4A92-BE25-52009CCF796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38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269DB6C8-8364-46FA-9015-0A474BED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656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8" name="ONDERHOEK">
            <a:extLst>
              <a:ext uri="{FF2B5EF4-FFF2-40B4-BE49-F238E27FC236}">
                <a16:creationId xmlns:a16="http://schemas.microsoft.com/office/drawing/2014/main" id="{6ABEB74A-ED60-4247-A5CD-808CEE2465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11856" y="4133849"/>
            <a:ext cx="1238647" cy="2724149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931A-EE4B-410A-80AC-8139C8F6106A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088DC00-A4F1-4AD3-9431-35D4561250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53" name="INSTRUCTION">
            <a:extLst>
              <a:ext uri="{FF2B5EF4-FFF2-40B4-BE49-F238E27FC236}">
                <a16:creationId xmlns:a16="http://schemas.microsoft.com/office/drawing/2014/main" id="{A12BF7A6-E97D-4A79-87D7-954DE12E88F1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388E1334-73B4-45FA-8994-90F54F999761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A710E816-A442-4DB6-BEC9-416A7E35C9B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02E10501-7F85-44D0-BAC0-63DDACF0BD3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D565AB46-FA85-4B5C-B34C-DD6D07C5FB2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AFEE9BB1-3F5F-47A2-97D9-7C55D5A58A5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CF624DE0-59F7-4884-AE99-55699AC9910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DE01C0BE-1BD0-4EF3-822B-6CE3B267F55D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8E939CD-5991-49BF-B4E9-3237CA9D8272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D08A3084-D3A5-4BF8-81E6-835A220AC55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F35630E5-B48D-4468-888D-DA6698FDB37A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0657451E-9781-49BF-948E-353B2790F73E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83388A99-4EB6-43AD-8D36-A67A4658334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16" name="Rechthoek: afgeronde hoeken 215">
                  <a:extLst>
                    <a:ext uri="{FF2B5EF4-FFF2-40B4-BE49-F238E27FC236}">
                      <a16:creationId xmlns:a16="http://schemas.microsoft.com/office/drawing/2014/main" id="{BE4F70CD-61D5-4A6E-A8FD-D7D7BFBF66E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41E42787-9D13-4D9B-8AA3-55EA0036C19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AC8158FA-B6F0-40F7-B584-0AAFC512B1F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83D268FE-E1AB-4A6F-93E0-FD844D666AB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D002F11E-C101-4A36-AAD1-E3D417442E6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E3CFF8FC-1326-4B6F-96D5-7B1F6AB6B22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72F9293C-F4B1-4A4B-9495-0F5693CA2D6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97A263A9-1DBC-4B69-B021-DFFB9D79EAB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10" name="Rechthoek: afgeronde hoeken 209">
                    <a:extLst>
                      <a:ext uri="{FF2B5EF4-FFF2-40B4-BE49-F238E27FC236}">
                        <a16:creationId xmlns:a16="http://schemas.microsoft.com/office/drawing/2014/main" id="{4CD60E37-C0AB-4FD9-AEBB-BA073CC78C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BF7CCE43-9722-48D7-8DE3-A31B7AD8E0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E13A6133-7ABD-4B2F-960D-BADCC3A78C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84529CE5-AB57-4AF1-A754-811DD6A4A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8405ACB7-EC73-43A8-9449-7700DF2E41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Rechthoek 214">
                    <a:extLst>
                      <a:ext uri="{FF2B5EF4-FFF2-40B4-BE49-F238E27FC236}">
                        <a16:creationId xmlns:a16="http://schemas.microsoft.com/office/drawing/2014/main" id="{8DE0DC5F-7E90-4C4E-BE28-3E6D948569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09" name="Boog 208">
                  <a:extLst>
                    <a:ext uri="{FF2B5EF4-FFF2-40B4-BE49-F238E27FC236}">
                      <a16:creationId xmlns:a16="http://schemas.microsoft.com/office/drawing/2014/main" id="{DE55E015-4642-40A7-AA6F-13A99E5524E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5" name="Tekstvak 204">
                <a:extLst>
                  <a:ext uri="{FF2B5EF4-FFF2-40B4-BE49-F238E27FC236}">
                    <a16:creationId xmlns:a16="http://schemas.microsoft.com/office/drawing/2014/main" id="{11CD49BA-6EDD-4F2F-AF5C-8F12B795A6A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06" name="Tekstvak 205">
                <a:extLst>
                  <a:ext uri="{FF2B5EF4-FFF2-40B4-BE49-F238E27FC236}">
                    <a16:creationId xmlns:a16="http://schemas.microsoft.com/office/drawing/2014/main" id="{6CEA02B7-F938-44E4-9383-C36ABFE7EF8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07" name="Vrije vorm: vorm 206">
                <a:extLst>
                  <a:ext uri="{FF2B5EF4-FFF2-40B4-BE49-F238E27FC236}">
                    <a16:creationId xmlns:a16="http://schemas.microsoft.com/office/drawing/2014/main" id="{A8AB5BAA-D85F-4863-9B57-0853DA2DAB1F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81F512B7-F05F-4111-9ABF-52A409624997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4EC5D1FE-C1E7-4B5E-8A90-3FFEDCE80F6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92" name="ICOON_info">
                <a:extLst>
                  <a:ext uri="{FF2B5EF4-FFF2-40B4-BE49-F238E27FC236}">
                    <a16:creationId xmlns:a16="http://schemas.microsoft.com/office/drawing/2014/main" id="{CADB2AE4-0EA8-40BD-B83F-300DE806A6ED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99" name="Ovaal 198">
                  <a:extLst>
                    <a:ext uri="{FF2B5EF4-FFF2-40B4-BE49-F238E27FC236}">
                      <a16:creationId xmlns:a16="http://schemas.microsoft.com/office/drawing/2014/main" id="{620C6715-C74F-42E3-8F5D-EE389E789C3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Graphic 163" descr="Informatie">
                  <a:extLst>
                    <a:ext uri="{FF2B5EF4-FFF2-40B4-BE49-F238E27FC236}">
                      <a16:creationId xmlns:a16="http://schemas.microsoft.com/office/drawing/2014/main" id="{A8B36E40-AE75-404C-8B82-4C554AE47A8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0E0B6573-7029-40DF-B446-2E7EE1291BD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94" name="Inspireren">
                  <a:extLst>
                    <a:ext uri="{FF2B5EF4-FFF2-40B4-BE49-F238E27FC236}">
                      <a16:creationId xmlns:a16="http://schemas.microsoft.com/office/drawing/2014/main" id="{061BFDC0-CEBA-4FA4-8E8B-0A325B288202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Freeform 12">
                    <a:extLst>
                      <a:ext uri="{FF2B5EF4-FFF2-40B4-BE49-F238E27FC236}">
                        <a16:creationId xmlns:a16="http://schemas.microsoft.com/office/drawing/2014/main" id="{8C41A6FC-FDDD-414E-A791-873E7407F3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7" name="Freeform 13">
                    <a:extLst>
                      <a:ext uri="{FF2B5EF4-FFF2-40B4-BE49-F238E27FC236}">
                        <a16:creationId xmlns:a16="http://schemas.microsoft.com/office/drawing/2014/main" id="{349364F0-6FE0-4631-A7C6-524833A829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8" name="Freeform 14">
                    <a:extLst>
                      <a:ext uri="{FF2B5EF4-FFF2-40B4-BE49-F238E27FC236}">
                        <a16:creationId xmlns:a16="http://schemas.microsoft.com/office/drawing/2014/main" id="{26AD0118-2B03-4302-9D23-7132C966D78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95" name="Tekstvak 194">
                  <a:extLst>
                    <a:ext uri="{FF2B5EF4-FFF2-40B4-BE49-F238E27FC236}">
                      <a16:creationId xmlns:a16="http://schemas.microsoft.com/office/drawing/2014/main" id="{93D8C8D0-80AD-4266-8F34-49B2EA9DF8E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7CFD06A0-4FA7-422A-9177-87D35F057C4E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B0BBF816-C4C9-4E2E-B4A4-DA3BE8AA5B1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8" name="Groep 177">
                  <a:extLst>
                    <a:ext uri="{FF2B5EF4-FFF2-40B4-BE49-F238E27FC236}">
                      <a16:creationId xmlns:a16="http://schemas.microsoft.com/office/drawing/2014/main" id="{7B600593-25A6-4165-BF24-7B3E0A03C00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5" name="Groep 184">
                    <a:extLst>
                      <a:ext uri="{FF2B5EF4-FFF2-40B4-BE49-F238E27FC236}">
                        <a16:creationId xmlns:a16="http://schemas.microsoft.com/office/drawing/2014/main" id="{AD7E7B5C-28F9-49FD-B08B-E4B273E01A9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88" name="Rechthoek 187">
                      <a:extLst>
                        <a:ext uri="{FF2B5EF4-FFF2-40B4-BE49-F238E27FC236}">
                          <a16:creationId xmlns:a16="http://schemas.microsoft.com/office/drawing/2014/main" id="{E327A2C9-39C5-4412-BF00-787560A663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9" name="Rechthoek 188">
                      <a:extLst>
                        <a:ext uri="{FF2B5EF4-FFF2-40B4-BE49-F238E27FC236}">
                          <a16:creationId xmlns:a16="http://schemas.microsoft.com/office/drawing/2014/main" id="{36009D9E-881D-4D7C-A12C-E9F57CBAF8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Ovaal 189">
                      <a:extLst>
                        <a:ext uri="{FF2B5EF4-FFF2-40B4-BE49-F238E27FC236}">
                          <a16:creationId xmlns:a16="http://schemas.microsoft.com/office/drawing/2014/main" id="{D18F62BF-9A0F-4822-AB48-FA0613B663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6" name="Afbeelding 185">
                    <a:extLst>
                      <a:ext uri="{FF2B5EF4-FFF2-40B4-BE49-F238E27FC236}">
                        <a16:creationId xmlns:a16="http://schemas.microsoft.com/office/drawing/2014/main" id="{12788572-E17B-4C6F-A85E-97245EAD5DB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7" name="Afbeelding 186">
                    <a:extLst>
                      <a:ext uri="{FF2B5EF4-FFF2-40B4-BE49-F238E27FC236}">
                        <a16:creationId xmlns:a16="http://schemas.microsoft.com/office/drawing/2014/main" id="{3BAD81A9-88D7-49AF-84EB-7BF883C975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661ABD9F-0B8D-4FA5-9AE3-80FD381E068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D07CD580-A041-446B-9A37-7F49B88F0C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B5CE7D00-073E-4954-9F15-6996BD42F5D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7C09F098-70C8-4B81-A321-7F5FFE5335C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05B07DA1-4E69-4AD4-A71B-32363DD20E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EADA8D51-3B7F-4E91-8BC8-06A573D769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D67DD768-38F3-438B-B201-B0294125E43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77" name="Gelijkbenige driehoek 176">
                <a:extLst>
                  <a:ext uri="{FF2B5EF4-FFF2-40B4-BE49-F238E27FC236}">
                    <a16:creationId xmlns:a16="http://schemas.microsoft.com/office/drawing/2014/main" id="{5E75BDD0-85E2-44C6-A98A-0561FA137A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BC9719EF-C61F-4301-8A7A-1C6750E72851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F8D300AD-DB22-4E58-9E5D-CBD2723C52B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8427C6C-F8BE-441C-83E5-E134EC694A9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066FE8E3-1739-4A3E-A47E-0BD25C7A6771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C91BBE7A-3203-45CB-9109-2FED646CB05F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71" name="Vrije vorm: vorm 170">
                  <a:extLst>
                    <a:ext uri="{FF2B5EF4-FFF2-40B4-BE49-F238E27FC236}">
                      <a16:creationId xmlns:a16="http://schemas.microsoft.com/office/drawing/2014/main" id="{050226B8-9B07-4E94-84F3-ECCEEEA581BC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21A0661E-B048-4296-A927-E7F1919AFE17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3" name="Vrije vorm: vorm 172">
                    <a:extLst>
                      <a:ext uri="{FF2B5EF4-FFF2-40B4-BE49-F238E27FC236}">
                        <a16:creationId xmlns:a16="http://schemas.microsoft.com/office/drawing/2014/main" id="{E4A0F3F4-7F26-4204-A34C-9FCCB01AE3B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74" name="Vrije vorm: vorm 173">
                    <a:extLst>
                      <a:ext uri="{FF2B5EF4-FFF2-40B4-BE49-F238E27FC236}">
                        <a16:creationId xmlns:a16="http://schemas.microsoft.com/office/drawing/2014/main" id="{A5616930-1471-48E8-A81A-E412CDB23848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70" name="Tekstvak 169">
                <a:extLst>
                  <a:ext uri="{FF2B5EF4-FFF2-40B4-BE49-F238E27FC236}">
                    <a16:creationId xmlns:a16="http://schemas.microsoft.com/office/drawing/2014/main" id="{E63BAE17-5D37-45CF-A60F-8DAB437B7E95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119" name="INSTRUCTION">
            <a:extLst>
              <a:ext uri="{FF2B5EF4-FFF2-40B4-BE49-F238E27FC236}">
                <a16:creationId xmlns:a16="http://schemas.microsoft.com/office/drawing/2014/main" id="{8C8D3166-E5B7-4A00-8FF9-1A63B61ABFAD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A924DD6-2D4D-40F5-9A25-E68164A374E8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70EA842D-3F76-4B6F-B624-B1D23F0FE01E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Gelijkbenige driehoek 121">
              <a:extLst>
                <a:ext uri="{FF2B5EF4-FFF2-40B4-BE49-F238E27FC236}">
                  <a16:creationId xmlns:a16="http://schemas.microsoft.com/office/drawing/2014/main" id="{9FBC1226-8F3B-4666-92AB-08CDA8A5C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974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Title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5304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Place the title of the presentation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31444"/>
            <a:ext cx="5061685" cy="704826"/>
          </a:xfrm>
        </p:spPr>
        <p:txBody>
          <a:bodyPr anchor="b"/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Place | Subtitle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1736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33FF214D-2FD8-49F2-8CB6-CB6F47C4303E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5" name="INSTRUCTION">
            <a:extLst>
              <a:ext uri="{FF2B5EF4-FFF2-40B4-BE49-F238E27FC236}">
                <a16:creationId xmlns:a16="http://schemas.microsoft.com/office/drawing/2014/main" id="{A8D4BE0E-0F9F-4E58-970F-BC5B2AA20A84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F48D6A92-4D0D-4EB8-AC5D-363A8C89A98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A0020708-AF86-4786-B5C8-AABFB6C4616F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8" name="Gelijkbenige driehoek 107">
              <a:extLst>
                <a:ext uri="{FF2B5EF4-FFF2-40B4-BE49-F238E27FC236}">
                  <a16:creationId xmlns:a16="http://schemas.microsoft.com/office/drawing/2014/main" id="{4C371B6D-68B6-4F22-A58B-510A4A7F6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A9407926-F2B6-4794-A1AA-48288ABE882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5C92690B-B2F3-41EA-9233-0D683C7ABF6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272C011A-7C10-45A2-BCF2-76FC993ACA4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D853418-A628-40C8-A224-398D13E5750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4D20493-F77D-47EF-AB34-0DE30C0E1ED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004FA0D2-6513-4096-BD19-FFDAF4F1531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5F8BFC71-0506-4763-848E-1971CEFF001E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14B043DA-6A1F-4A9D-9DF4-C0682B7000D7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687C0B31-62C5-49F0-B1F3-B0401166A184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E23BD021-1E75-4C63-8947-87E2FD1C467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305C1A39-02E3-40CE-AB47-37929D3E1F2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221EE155-5E9B-424E-8415-3469FB0DFCB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16FB678B-7567-4645-8EC0-C8D3064B81E7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2" name="Rechthoek: afgeronde hoeken 171">
                  <a:extLst>
                    <a:ext uri="{FF2B5EF4-FFF2-40B4-BE49-F238E27FC236}">
                      <a16:creationId xmlns:a16="http://schemas.microsoft.com/office/drawing/2014/main" id="{3301ED2D-F9B3-4D94-A7AA-14C74BA0C9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11C5D3D7-3C08-41E1-9E9F-0FDF9F43014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0D670AEF-71AF-491E-9FFE-C34E6EBB421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B4F89BA-E62E-481C-ADCE-E46AD1A3F5C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991BA43E-179E-4D21-AB81-550DB5A4636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Rechthoek 176">
                  <a:extLst>
                    <a:ext uri="{FF2B5EF4-FFF2-40B4-BE49-F238E27FC236}">
                      <a16:creationId xmlns:a16="http://schemas.microsoft.com/office/drawing/2014/main" id="{E777E070-3B91-4D39-B524-212DF401E54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D845477D-03ED-442F-A89E-3299407C6B0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F9C1BE1C-08E2-44E0-AB50-133686BA830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6" name="Rechthoek: afgeronde hoeken 165">
                    <a:extLst>
                      <a:ext uri="{FF2B5EF4-FFF2-40B4-BE49-F238E27FC236}">
                        <a16:creationId xmlns:a16="http://schemas.microsoft.com/office/drawing/2014/main" id="{7FFFFD26-9E46-4FDA-ACF0-6904C65F85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0664DA71-D52E-4C91-8F1D-8EA933145C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1441DD72-4766-4C3E-9559-71116C936D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72A911A0-CDB1-4407-B844-734CDDE2FD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E3BE2747-ABBB-4B3A-BD92-208B7C8382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7425E5BD-CBF2-454B-8F5F-3A078E36AD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5" name="Boog 164">
                  <a:extLst>
                    <a:ext uri="{FF2B5EF4-FFF2-40B4-BE49-F238E27FC236}">
                      <a16:creationId xmlns:a16="http://schemas.microsoft.com/office/drawing/2014/main" id="{00508EC4-247C-4072-9BD2-9BC99B4B840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1" name="Tekstvak 160">
                <a:extLst>
                  <a:ext uri="{FF2B5EF4-FFF2-40B4-BE49-F238E27FC236}">
                    <a16:creationId xmlns:a16="http://schemas.microsoft.com/office/drawing/2014/main" id="{361D3189-B736-4E8F-91F7-8446EDD9F830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2" name="Tekstvak 161">
                <a:extLst>
                  <a:ext uri="{FF2B5EF4-FFF2-40B4-BE49-F238E27FC236}">
                    <a16:creationId xmlns:a16="http://schemas.microsoft.com/office/drawing/2014/main" id="{CAE58096-CF9D-4725-B72F-FDAC648F9AD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3" name="Vrije vorm: vorm 162">
                <a:extLst>
                  <a:ext uri="{FF2B5EF4-FFF2-40B4-BE49-F238E27FC236}">
                    <a16:creationId xmlns:a16="http://schemas.microsoft.com/office/drawing/2014/main" id="{5A784C46-5083-4047-8CD7-FD1FA0757C5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A8BCC3F9-3E8E-46CB-8BE1-B94B8B301A4D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37D39AA8-2993-4295-ADE7-DE55B77FDB65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48" name="ICOON_info">
                <a:extLst>
                  <a:ext uri="{FF2B5EF4-FFF2-40B4-BE49-F238E27FC236}">
                    <a16:creationId xmlns:a16="http://schemas.microsoft.com/office/drawing/2014/main" id="{63A03CAE-742F-44DB-85C3-066BDBEED344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5" name="Ovaal 154">
                  <a:extLst>
                    <a:ext uri="{FF2B5EF4-FFF2-40B4-BE49-F238E27FC236}">
                      <a16:creationId xmlns:a16="http://schemas.microsoft.com/office/drawing/2014/main" id="{CC2B5A56-C200-4B13-9C9C-B89BB09CA6D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Graphic 163" descr="Informatie">
                  <a:extLst>
                    <a:ext uri="{FF2B5EF4-FFF2-40B4-BE49-F238E27FC236}">
                      <a16:creationId xmlns:a16="http://schemas.microsoft.com/office/drawing/2014/main" id="{43BF1833-CB63-42B6-9519-818E3AB20D3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CF456C1B-B266-44E3-980D-8DE6FFE111ED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50" name="Inspireren">
                  <a:extLst>
                    <a:ext uri="{FF2B5EF4-FFF2-40B4-BE49-F238E27FC236}">
                      <a16:creationId xmlns:a16="http://schemas.microsoft.com/office/drawing/2014/main" id="{F9644032-345D-411C-B2FE-DDB660A5435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2" name="Freeform 12">
                    <a:extLst>
                      <a:ext uri="{FF2B5EF4-FFF2-40B4-BE49-F238E27FC236}">
                        <a16:creationId xmlns:a16="http://schemas.microsoft.com/office/drawing/2014/main" id="{331A5896-620B-4E9D-AB4C-DC9703ACC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3" name="Freeform 13">
                    <a:extLst>
                      <a:ext uri="{FF2B5EF4-FFF2-40B4-BE49-F238E27FC236}">
                        <a16:creationId xmlns:a16="http://schemas.microsoft.com/office/drawing/2014/main" id="{DCD4DAD4-8DE4-43AD-8B2D-9310A63682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4" name="Freeform 14">
                    <a:extLst>
                      <a:ext uri="{FF2B5EF4-FFF2-40B4-BE49-F238E27FC236}">
                        <a16:creationId xmlns:a16="http://schemas.microsoft.com/office/drawing/2014/main" id="{6CAEAA27-2245-4EE5-8DDC-963610670E8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51" name="Tekstvak 150">
                  <a:extLst>
                    <a:ext uri="{FF2B5EF4-FFF2-40B4-BE49-F238E27FC236}">
                      <a16:creationId xmlns:a16="http://schemas.microsoft.com/office/drawing/2014/main" id="{1C1818CE-D544-497B-A744-A51D85C5514C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4683D6A2-FCE1-4BC4-AF0D-612E68DF9E0D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DA7CF26D-D5C1-4F19-8627-D83A7370559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B03C1CE5-B98E-4078-AA17-A96DFB62431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1" name="Groep 140">
                    <a:extLst>
                      <a:ext uri="{FF2B5EF4-FFF2-40B4-BE49-F238E27FC236}">
                        <a16:creationId xmlns:a16="http://schemas.microsoft.com/office/drawing/2014/main" id="{B75E2FF6-8136-481C-BEE3-A92C9C6F7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4" name="Rechthoek 143">
                      <a:extLst>
                        <a:ext uri="{FF2B5EF4-FFF2-40B4-BE49-F238E27FC236}">
                          <a16:creationId xmlns:a16="http://schemas.microsoft.com/office/drawing/2014/main" id="{3A7FC233-B899-4922-9E23-E4C2EA8357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932EB8F5-FD80-473A-B5A3-E014B86BE1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" name="Ovaal 145">
                      <a:extLst>
                        <a:ext uri="{FF2B5EF4-FFF2-40B4-BE49-F238E27FC236}">
                          <a16:creationId xmlns:a16="http://schemas.microsoft.com/office/drawing/2014/main" id="{51A72D99-9FC7-4BF7-8750-C021BFEC58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2" name="Afbeelding 141">
                    <a:extLst>
                      <a:ext uri="{FF2B5EF4-FFF2-40B4-BE49-F238E27FC236}">
                        <a16:creationId xmlns:a16="http://schemas.microsoft.com/office/drawing/2014/main" id="{5EC919D7-6DBF-4B34-AA2D-212530F51A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3" name="Afbeelding 142">
                    <a:extLst>
                      <a:ext uri="{FF2B5EF4-FFF2-40B4-BE49-F238E27FC236}">
                        <a16:creationId xmlns:a16="http://schemas.microsoft.com/office/drawing/2014/main" id="{E6C68518-9A31-44C9-8256-B67CE5B3C3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420A084A-A5DB-4712-87F0-397B7340158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B055BED0-03D6-4396-ACF3-2921266DDE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939B2C9C-D5FE-4233-824C-9AD72E3C7FC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5DF5AC05-29BF-4E14-A52E-8F8DD88066B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B249BA30-237D-4A4B-900E-F4A5A837A4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9AA94F5D-01D0-4673-B1F1-677A96F783F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9675D7D9-0562-4434-A720-17322F17306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3" name="Gelijkbenige driehoek 132">
                <a:extLst>
                  <a:ext uri="{FF2B5EF4-FFF2-40B4-BE49-F238E27FC236}">
                    <a16:creationId xmlns:a16="http://schemas.microsoft.com/office/drawing/2014/main" id="{78EE89F6-63A1-4751-B514-EE72043B459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1B239910-0CCC-45F8-B8FE-BF9EB07CF10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DDDB68AC-B5A1-454F-B2A7-F1989EA536C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6C88F4D0-F152-4497-ABAD-252A7AD802E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1F4354C4-9F69-42C2-852D-225F3050578B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03F76930-07AD-497A-9BDC-B16E16FD6B2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27" name="Vrije vorm: vorm 126">
                  <a:extLst>
                    <a:ext uri="{FF2B5EF4-FFF2-40B4-BE49-F238E27FC236}">
                      <a16:creationId xmlns:a16="http://schemas.microsoft.com/office/drawing/2014/main" id="{D083FE6E-4E7C-4BEF-81D4-A329C31009B8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BC4E61A7-F611-4AF7-918A-119E5643992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9" name="Vrije vorm: vorm 128">
                    <a:extLst>
                      <a:ext uri="{FF2B5EF4-FFF2-40B4-BE49-F238E27FC236}">
                        <a16:creationId xmlns:a16="http://schemas.microsoft.com/office/drawing/2014/main" id="{E8BEC6A6-2FF1-465E-9280-A44DDD7FF23A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30" name="Vrije vorm: vorm 129">
                    <a:extLst>
                      <a:ext uri="{FF2B5EF4-FFF2-40B4-BE49-F238E27FC236}">
                        <a16:creationId xmlns:a16="http://schemas.microsoft.com/office/drawing/2014/main" id="{6E40927A-ED60-4E7F-8E19-473C86030FC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6" name="Tekstvak 125">
                <a:extLst>
                  <a:ext uri="{FF2B5EF4-FFF2-40B4-BE49-F238E27FC236}">
                    <a16:creationId xmlns:a16="http://schemas.microsoft.com/office/drawing/2014/main" id="{BF72855B-89C9-4E84-8F92-EE786FD1EB3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698" y="5449555"/>
            <a:ext cx="2048185" cy="516766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054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269DB6C8-8364-46FA-9015-0A474BED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656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8" name="ONDERHOEK">
            <a:extLst>
              <a:ext uri="{FF2B5EF4-FFF2-40B4-BE49-F238E27FC236}">
                <a16:creationId xmlns:a16="http://schemas.microsoft.com/office/drawing/2014/main" id="{6ABEB74A-ED60-4247-A5CD-808CEE2465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11856" y="4133849"/>
            <a:ext cx="1238647" cy="2724149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B44-101B-4EFD-B21C-81EA9AC9DFD0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088DC00-A4F1-4AD3-9431-35D4561250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53" name="INSTRUCTION">
            <a:extLst>
              <a:ext uri="{FF2B5EF4-FFF2-40B4-BE49-F238E27FC236}">
                <a16:creationId xmlns:a16="http://schemas.microsoft.com/office/drawing/2014/main" id="{A12BF7A6-E97D-4A79-87D7-954DE12E88F1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388E1334-73B4-45FA-8994-90F54F999761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A710E816-A442-4DB6-BEC9-416A7E35C9B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02E10501-7F85-44D0-BAC0-63DDACF0BD3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D565AB46-FA85-4B5C-B34C-DD6D07C5FB2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AFEE9BB1-3F5F-47A2-97D9-7C55D5A58A5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CF624DE0-59F7-4884-AE99-55699AC9910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DE01C0BE-1BD0-4EF3-822B-6CE3B267F55D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78E939CD-5991-49BF-B4E9-3237CA9D8272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D08A3084-D3A5-4BF8-81E6-835A220AC55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F35630E5-B48D-4468-888D-DA6698FDB37A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0657451E-9781-49BF-948E-353B2790F73E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83388A99-4EB6-43AD-8D36-A67A4658334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16" name="Rechthoek: afgeronde hoeken 215">
                  <a:extLst>
                    <a:ext uri="{FF2B5EF4-FFF2-40B4-BE49-F238E27FC236}">
                      <a16:creationId xmlns:a16="http://schemas.microsoft.com/office/drawing/2014/main" id="{BE4F70CD-61D5-4A6E-A8FD-D7D7BFBF66E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41E42787-9D13-4D9B-8AA3-55EA0036C19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AC8158FA-B6F0-40F7-B584-0AAFC512B1F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83D268FE-E1AB-4A6F-93E0-FD844D666AB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D002F11E-C101-4A36-AAD1-E3D417442E6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E3CFF8FC-1326-4B6F-96D5-7B1F6AB6B22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72F9293C-F4B1-4A4B-9495-0F5693CA2D6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97A263A9-1DBC-4B69-B021-DFFB9D79EAB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10" name="Rechthoek: afgeronde hoeken 209">
                    <a:extLst>
                      <a:ext uri="{FF2B5EF4-FFF2-40B4-BE49-F238E27FC236}">
                        <a16:creationId xmlns:a16="http://schemas.microsoft.com/office/drawing/2014/main" id="{4CD60E37-C0AB-4FD9-AEBB-BA073CC78C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BF7CCE43-9722-48D7-8DE3-A31B7AD8E0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E13A6133-7ABD-4B2F-960D-BADCC3A78C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84529CE5-AB57-4AF1-A754-811DD6A4A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8405ACB7-EC73-43A8-9449-7700DF2E41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Rechthoek 214">
                    <a:extLst>
                      <a:ext uri="{FF2B5EF4-FFF2-40B4-BE49-F238E27FC236}">
                        <a16:creationId xmlns:a16="http://schemas.microsoft.com/office/drawing/2014/main" id="{8DE0DC5F-7E90-4C4E-BE28-3E6D948569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09" name="Boog 208">
                  <a:extLst>
                    <a:ext uri="{FF2B5EF4-FFF2-40B4-BE49-F238E27FC236}">
                      <a16:creationId xmlns:a16="http://schemas.microsoft.com/office/drawing/2014/main" id="{DE55E015-4642-40A7-AA6F-13A99E5524E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5" name="Tekstvak 204">
                <a:extLst>
                  <a:ext uri="{FF2B5EF4-FFF2-40B4-BE49-F238E27FC236}">
                    <a16:creationId xmlns:a16="http://schemas.microsoft.com/office/drawing/2014/main" id="{11CD49BA-6EDD-4F2F-AF5C-8F12B795A6A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06" name="Tekstvak 205">
                <a:extLst>
                  <a:ext uri="{FF2B5EF4-FFF2-40B4-BE49-F238E27FC236}">
                    <a16:creationId xmlns:a16="http://schemas.microsoft.com/office/drawing/2014/main" id="{6CEA02B7-F938-44E4-9383-C36ABFE7EF8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07" name="Vrije vorm: vorm 206">
                <a:extLst>
                  <a:ext uri="{FF2B5EF4-FFF2-40B4-BE49-F238E27FC236}">
                    <a16:creationId xmlns:a16="http://schemas.microsoft.com/office/drawing/2014/main" id="{A8AB5BAA-D85F-4863-9B57-0853DA2DAB1F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81F512B7-F05F-4111-9ABF-52A409624997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4EC5D1FE-C1E7-4B5E-8A90-3FFEDCE80F6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92" name="ICOON_info">
                <a:extLst>
                  <a:ext uri="{FF2B5EF4-FFF2-40B4-BE49-F238E27FC236}">
                    <a16:creationId xmlns:a16="http://schemas.microsoft.com/office/drawing/2014/main" id="{CADB2AE4-0EA8-40BD-B83F-300DE806A6ED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99" name="Ovaal 198">
                  <a:extLst>
                    <a:ext uri="{FF2B5EF4-FFF2-40B4-BE49-F238E27FC236}">
                      <a16:creationId xmlns:a16="http://schemas.microsoft.com/office/drawing/2014/main" id="{620C6715-C74F-42E3-8F5D-EE389E789C3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Graphic 163" descr="Informatie">
                  <a:extLst>
                    <a:ext uri="{FF2B5EF4-FFF2-40B4-BE49-F238E27FC236}">
                      <a16:creationId xmlns:a16="http://schemas.microsoft.com/office/drawing/2014/main" id="{A8B36E40-AE75-404C-8B82-4C554AE47A8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0E0B6573-7029-40DF-B446-2E7EE1291BD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94" name="Inspireren">
                  <a:extLst>
                    <a:ext uri="{FF2B5EF4-FFF2-40B4-BE49-F238E27FC236}">
                      <a16:creationId xmlns:a16="http://schemas.microsoft.com/office/drawing/2014/main" id="{061BFDC0-CEBA-4FA4-8E8B-0A325B288202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Freeform 12">
                    <a:extLst>
                      <a:ext uri="{FF2B5EF4-FFF2-40B4-BE49-F238E27FC236}">
                        <a16:creationId xmlns:a16="http://schemas.microsoft.com/office/drawing/2014/main" id="{8C41A6FC-FDDD-414E-A791-873E7407F3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7" name="Freeform 13">
                    <a:extLst>
                      <a:ext uri="{FF2B5EF4-FFF2-40B4-BE49-F238E27FC236}">
                        <a16:creationId xmlns:a16="http://schemas.microsoft.com/office/drawing/2014/main" id="{349364F0-6FE0-4631-A7C6-524833A829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8" name="Freeform 14">
                    <a:extLst>
                      <a:ext uri="{FF2B5EF4-FFF2-40B4-BE49-F238E27FC236}">
                        <a16:creationId xmlns:a16="http://schemas.microsoft.com/office/drawing/2014/main" id="{26AD0118-2B03-4302-9D23-7132C966D78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95" name="Tekstvak 194">
                  <a:extLst>
                    <a:ext uri="{FF2B5EF4-FFF2-40B4-BE49-F238E27FC236}">
                      <a16:creationId xmlns:a16="http://schemas.microsoft.com/office/drawing/2014/main" id="{93D8C8D0-80AD-4266-8F34-49B2EA9DF8E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7CFD06A0-4FA7-422A-9177-87D35F057C4E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B0BBF816-C4C9-4E2E-B4A4-DA3BE8AA5B1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8" name="Groep 177">
                  <a:extLst>
                    <a:ext uri="{FF2B5EF4-FFF2-40B4-BE49-F238E27FC236}">
                      <a16:creationId xmlns:a16="http://schemas.microsoft.com/office/drawing/2014/main" id="{7B600593-25A6-4165-BF24-7B3E0A03C00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5" name="Groep 184">
                    <a:extLst>
                      <a:ext uri="{FF2B5EF4-FFF2-40B4-BE49-F238E27FC236}">
                        <a16:creationId xmlns:a16="http://schemas.microsoft.com/office/drawing/2014/main" id="{AD7E7B5C-28F9-49FD-B08B-E4B273E01A9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88" name="Rechthoek 187">
                      <a:extLst>
                        <a:ext uri="{FF2B5EF4-FFF2-40B4-BE49-F238E27FC236}">
                          <a16:creationId xmlns:a16="http://schemas.microsoft.com/office/drawing/2014/main" id="{E327A2C9-39C5-4412-BF00-787560A663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9" name="Rechthoek 188">
                      <a:extLst>
                        <a:ext uri="{FF2B5EF4-FFF2-40B4-BE49-F238E27FC236}">
                          <a16:creationId xmlns:a16="http://schemas.microsoft.com/office/drawing/2014/main" id="{36009D9E-881D-4D7C-A12C-E9F57CBAF8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Ovaal 189">
                      <a:extLst>
                        <a:ext uri="{FF2B5EF4-FFF2-40B4-BE49-F238E27FC236}">
                          <a16:creationId xmlns:a16="http://schemas.microsoft.com/office/drawing/2014/main" id="{D18F62BF-9A0F-4822-AB48-FA0613B663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6" name="Afbeelding 185">
                    <a:extLst>
                      <a:ext uri="{FF2B5EF4-FFF2-40B4-BE49-F238E27FC236}">
                        <a16:creationId xmlns:a16="http://schemas.microsoft.com/office/drawing/2014/main" id="{12788572-E17B-4C6F-A85E-97245EAD5DB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7" name="Afbeelding 186">
                    <a:extLst>
                      <a:ext uri="{FF2B5EF4-FFF2-40B4-BE49-F238E27FC236}">
                        <a16:creationId xmlns:a16="http://schemas.microsoft.com/office/drawing/2014/main" id="{3BAD81A9-88D7-49AF-84EB-7BF883C975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661ABD9F-0B8D-4FA5-9AE3-80FD381E068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D07CD580-A041-446B-9A37-7F49B88F0C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B5CE7D00-073E-4954-9F15-6996BD42F5D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7C09F098-70C8-4B81-A321-7F5FFE5335C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05B07DA1-4E69-4AD4-A71B-32363DD20E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EADA8D51-3B7F-4E91-8BC8-06A573D769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D67DD768-38F3-438B-B201-B0294125E43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77" name="Gelijkbenige driehoek 176">
                <a:extLst>
                  <a:ext uri="{FF2B5EF4-FFF2-40B4-BE49-F238E27FC236}">
                    <a16:creationId xmlns:a16="http://schemas.microsoft.com/office/drawing/2014/main" id="{5E75BDD0-85E2-44C6-A98A-0561FA137A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BC9719EF-C61F-4301-8A7A-1C6750E72851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F8D300AD-DB22-4E58-9E5D-CBD2723C52B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8427C6C-F8BE-441C-83E5-E134EC694A9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066FE8E3-1739-4A3E-A47E-0BD25C7A6771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C91BBE7A-3203-45CB-9109-2FED646CB05F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71" name="Vrije vorm: vorm 170">
                  <a:extLst>
                    <a:ext uri="{FF2B5EF4-FFF2-40B4-BE49-F238E27FC236}">
                      <a16:creationId xmlns:a16="http://schemas.microsoft.com/office/drawing/2014/main" id="{050226B8-9B07-4E94-84F3-ECCEEEA581BC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21A0661E-B048-4296-A927-E7F1919AFE17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3" name="Vrije vorm: vorm 172">
                    <a:extLst>
                      <a:ext uri="{FF2B5EF4-FFF2-40B4-BE49-F238E27FC236}">
                        <a16:creationId xmlns:a16="http://schemas.microsoft.com/office/drawing/2014/main" id="{E4A0F3F4-7F26-4204-A34C-9FCCB01AE3B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74" name="Vrije vorm: vorm 173">
                    <a:extLst>
                      <a:ext uri="{FF2B5EF4-FFF2-40B4-BE49-F238E27FC236}">
                        <a16:creationId xmlns:a16="http://schemas.microsoft.com/office/drawing/2014/main" id="{A5616930-1471-48E8-A81A-E412CDB23848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70" name="Tekstvak 169">
                <a:extLst>
                  <a:ext uri="{FF2B5EF4-FFF2-40B4-BE49-F238E27FC236}">
                    <a16:creationId xmlns:a16="http://schemas.microsoft.com/office/drawing/2014/main" id="{E63BAE17-5D37-45CF-A60F-8DAB437B7E95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119" name="INSTRUCTION">
            <a:extLst>
              <a:ext uri="{FF2B5EF4-FFF2-40B4-BE49-F238E27FC236}">
                <a16:creationId xmlns:a16="http://schemas.microsoft.com/office/drawing/2014/main" id="{8C8D3166-E5B7-4A00-8FF9-1A63B61ABFAD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A924DD6-2D4D-40F5-9A25-E68164A374E8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70EA842D-3F76-4B6F-B624-B1D23F0FE01E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Gelijkbenige driehoek 121">
              <a:extLst>
                <a:ext uri="{FF2B5EF4-FFF2-40B4-BE49-F238E27FC236}">
                  <a16:creationId xmlns:a16="http://schemas.microsoft.com/office/drawing/2014/main" id="{9FBC1226-8F3B-4666-92AB-08CDA8A5C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976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jdelijke aanduiding voor afbeelding 88">
            <a:extLst>
              <a:ext uri="{FF2B5EF4-FFF2-40B4-BE49-F238E27FC236}">
                <a16:creationId xmlns:a16="http://schemas.microsoft.com/office/drawing/2014/main" id="{233ED88C-C6EB-4E37-9401-64E451F01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764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6" name="ONDERHOEK">
            <a:extLst>
              <a:ext uri="{FF2B5EF4-FFF2-40B4-BE49-F238E27FC236}">
                <a16:creationId xmlns:a16="http://schemas.microsoft.com/office/drawing/2014/main" id="{CAE1D4E0-7AC9-43F0-8DE6-C495E7D87C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A6B7-8117-41F7-9CF5-F335DD874F4D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 / Highlight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55" name="UILICHTING BALK">
            <a:extLst>
              <a:ext uri="{FF2B5EF4-FFF2-40B4-BE49-F238E27FC236}">
                <a16:creationId xmlns:a16="http://schemas.microsoft.com/office/drawing/2014/main" id="{4642ACBA-A4A7-449E-93D5-4A3C8F69820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27152" y="2769275"/>
            <a:ext cx="4680000" cy="450000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55" name="INSTRUCTION">
            <a:extLst>
              <a:ext uri="{FF2B5EF4-FFF2-40B4-BE49-F238E27FC236}">
                <a16:creationId xmlns:a16="http://schemas.microsoft.com/office/drawing/2014/main" id="{0C720DE1-B8D9-4CEC-B6B8-8AD44F7A999C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842FC91D-3C4D-4962-A895-2BF913744760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39628FCA-F901-4C66-BF0A-186A27BE240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82BA4387-1F40-46BA-A87A-AFA9F2F21F76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1BA055C2-5358-4189-ABA1-B79A9EAF483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CC40BB0A-1E94-4F5E-9C4A-CD72293601E4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EFB5C309-30A4-4B81-B4F6-87C00C6D281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5D79603D-B670-443A-944D-D9217852F1A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93E02D1A-E705-4353-B675-4BCEE14E322B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F0A9A212-DE29-4B3F-8819-C19258BE3AF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D5A6A253-0BD3-4840-B25D-BD748B8646C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1776B144-8210-4D6C-94E2-7DCA07A2292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A4F7159E-1A22-4405-9791-A7784DCC800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18" name="Rechthoek: afgeronde hoeken 217">
                  <a:extLst>
                    <a:ext uri="{FF2B5EF4-FFF2-40B4-BE49-F238E27FC236}">
                      <a16:creationId xmlns:a16="http://schemas.microsoft.com/office/drawing/2014/main" id="{63DF869A-C29C-4980-BF3C-AFF3F1BAEB0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15E9A2EA-E1D5-4D7E-A21F-5D2621BDAB2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977BBC4D-0C68-487A-80B2-923F2845D12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19DD0FCD-51D5-43CA-9711-D3E3DAB39FA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BC9A8397-7118-4127-A4A9-F21F23146FF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0B480ED7-0962-4E9A-A501-8016B035205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82D91AF1-B399-4416-A58E-9EB0515CCC0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7781F0E7-5C4F-4F77-BF7E-FAB5A8CF76D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12" name="Rechthoek: afgeronde hoeken 211">
                    <a:extLst>
                      <a:ext uri="{FF2B5EF4-FFF2-40B4-BE49-F238E27FC236}">
                        <a16:creationId xmlns:a16="http://schemas.microsoft.com/office/drawing/2014/main" id="{08F817ED-E8A4-4DAE-A3D6-0BACB6522A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2EE23A60-CB98-442D-8068-EA462EB136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F9352AE3-5CA6-4FC0-929D-32247EFD80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Rechthoek 214">
                    <a:extLst>
                      <a:ext uri="{FF2B5EF4-FFF2-40B4-BE49-F238E27FC236}">
                        <a16:creationId xmlns:a16="http://schemas.microsoft.com/office/drawing/2014/main" id="{CC27DA91-AC92-4079-AF72-24E821FB5A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Rechthoek 215">
                    <a:extLst>
                      <a:ext uri="{FF2B5EF4-FFF2-40B4-BE49-F238E27FC236}">
                        <a16:creationId xmlns:a16="http://schemas.microsoft.com/office/drawing/2014/main" id="{14C29A2A-AFFD-47BD-A1CB-746C855CEA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7" name="Rechthoek 216">
                    <a:extLst>
                      <a:ext uri="{FF2B5EF4-FFF2-40B4-BE49-F238E27FC236}">
                        <a16:creationId xmlns:a16="http://schemas.microsoft.com/office/drawing/2014/main" id="{82C27DC8-71E9-4DB7-8F10-7965D44359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11" name="Boog 210">
                  <a:extLst>
                    <a:ext uri="{FF2B5EF4-FFF2-40B4-BE49-F238E27FC236}">
                      <a16:creationId xmlns:a16="http://schemas.microsoft.com/office/drawing/2014/main" id="{A97B3C87-0B57-47A3-9118-CFFB0D8AD6A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2148C7CD-2B38-4E46-9A5F-4FDADE6E97C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43C260D5-1A7F-4A06-8EB4-5CDC8BE0E8D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09" name="Vrije vorm: vorm 208">
                <a:extLst>
                  <a:ext uri="{FF2B5EF4-FFF2-40B4-BE49-F238E27FC236}">
                    <a16:creationId xmlns:a16="http://schemas.microsoft.com/office/drawing/2014/main" id="{91CE55CD-9B60-48B2-8513-D2A551E5B28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3FBDEF1B-DEAA-449E-9DB5-60EB31A75FF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237D0C84-3BA7-4294-928E-03D8975FB3B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94" name="ICOON_info">
                <a:extLst>
                  <a:ext uri="{FF2B5EF4-FFF2-40B4-BE49-F238E27FC236}">
                    <a16:creationId xmlns:a16="http://schemas.microsoft.com/office/drawing/2014/main" id="{D9CDB75F-1FDC-4F1C-96A1-9C3B6C49FFEA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01" name="Ovaal 200">
                  <a:extLst>
                    <a:ext uri="{FF2B5EF4-FFF2-40B4-BE49-F238E27FC236}">
                      <a16:creationId xmlns:a16="http://schemas.microsoft.com/office/drawing/2014/main" id="{D3DF6EF3-C0F6-4752-A4FE-D13F146F135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Graphic 163" descr="Informatie">
                  <a:extLst>
                    <a:ext uri="{FF2B5EF4-FFF2-40B4-BE49-F238E27FC236}">
                      <a16:creationId xmlns:a16="http://schemas.microsoft.com/office/drawing/2014/main" id="{BF6AC3BD-6181-4C0E-97D6-A6FC3C75DC1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7AC09500-F344-4382-AA1C-AB4D3428832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96" name="Inspireren">
                  <a:extLst>
                    <a:ext uri="{FF2B5EF4-FFF2-40B4-BE49-F238E27FC236}">
                      <a16:creationId xmlns:a16="http://schemas.microsoft.com/office/drawing/2014/main" id="{4637D877-4B88-4ADC-B1ED-ECA7BA73AE3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8" name="Freeform 12">
                    <a:extLst>
                      <a:ext uri="{FF2B5EF4-FFF2-40B4-BE49-F238E27FC236}">
                        <a16:creationId xmlns:a16="http://schemas.microsoft.com/office/drawing/2014/main" id="{2FAFFF36-500A-403D-9785-5B108ADDB2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9" name="Freeform 13">
                    <a:extLst>
                      <a:ext uri="{FF2B5EF4-FFF2-40B4-BE49-F238E27FC236}">
                        <a16:creationId xmlns:a16="http://schemas.microsoft.com/office/drawing/2014/main" id="{423608CD-A31E-4ED2-9DCD-603389B0E5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00" name="Freeform 14">
                    <a:extLst>
                      <a:ext uri="{FF2B5EF4-FFF2-40B4-BE49-F238E27FC236}">
                        <a16:creationId xmlns:a16="http://schemas.microsoft.com/office/drawing/2014/main" id="{1AB65CBB-DEAD-41E5-83B7-96AAFC2B3A7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97" name="Tekstvak 196">
                  <a:extLst>
                    <a:ext uri="{FF2B5EF4-FFF2-40B4-BE49-F238E27FC236}">
                      <a16:creationId xmlns:a16="http://schemas.microsoft.com/office/drawing/2014/main" id="{0D80279B-0929-4832-BB48-EAD121E138B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DC8ECEE1-FB5C-4BEB-B3CA-328A8C78235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17E32649-09EA-4EA4-9EED-4C5E7DCA3D8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82EA9FC1-264B-4462-95EE-7718BC9A5CB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7" name="Groep 186">
                    <a:extLst>
                      <a:ext uri="{FF2B5EF4-FFF2-40B4-BE49-F238E27FC236}">
                        <a16:creationId xmlns:a16="http://schemas.microsoft.com/office/drawing/2014/main" id="{F121AA79-EA24-49AE-81E0-431DE217E9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CF6D013B-82A5-4171-B7AD-2281744A265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Rechthoek 190">
                      <a:extLst>
                        <a:ext uri="{FF2B5EF4-FFF2-40B4-BE49-F238E27FC236}">
                          <a16:creationId xmlns:a16="http://schemas.microsoft.com/office/drawing/2014/main" id="{E236AAA6-E398-401B-AE32-CDD8BB0397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2" name="Ovaal 191">
                      <a:extLst>
                        <a:ext uri="{FF2B5EF4-FFF2-40B4-BE49-F238E27FC236}">
                          <a16:creationId xmlns:a16="http://schemas.microsoft.com/office/drawing/2014/main" id="{FD39A3C7-65CA-406A-A0B0-467835F634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5ECAE5D9-1441-4062-9FEA-9CE9D360D36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9" name="Afbeelding 188">
                    <a:extLst>
                      <a:ext uri="{FF2B5EF4-FFF2-40B4-BE49-F238E27FC236}">
                        <a16:creationId xmlns:a16="http://schemas.microsoft.com/office/drawing/2014/main" id="{57BD3C39-85AC-4810-B753-CD02C2CB239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917A8995-BD48-4090-8FEA-3E60D438F22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733EE20D-E7C8-4C59-8B37-8CF86F791B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4BC82190-F923-4A16-B61E-0F90E6D8C8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FBD3789E-6F10-4014-AF54-5917690C77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89B8A039-0E39-410E-910D-CA96F9BD6D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3E1BB3F9-C653-4519-A175-C21B6543C9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F6A75642-54E6-4B53-B4DF-7CB4344E8AF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79" name="Gelijkbenige driehoek 178">
                <a:extLst>
                  <a:ext uri="{FF2B5EF4-FFF2-40B4-BE49-F238E27FC236}">
                    <a16:creationId xmlns:a16="http://schemas.microsoft.com/office/drawing/2014/main" id="{06E2960D-02C8-412A-9AFB-5AE9130D96D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CAA9363C-A101-4752-A299-54D5C543D3E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36C841-594D-4EDE-A36E-EDA81DF382B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2BD2538-322C-4F96-A30F-EAB52ABDBB5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5BD8861C-D4D6-488C-831B-5DA64A0578E8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71" name="Groep 170">
                <a:extLst>
                  <a:ext uri="{FF2B5EF4-FFF2-40B4-BE49-F238E27FC236}">
                    <a16:creationId xmlns:a16="http://schemas.microsoft.com/office/drawing/2014/main" id="{EFD375AD-CB69-4C41-AA59-9BDF4CF697B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73" name="Vrije vorm: vorm 172">
                  <a:extLst>
                    <a:ext uri="{FF2B5EF4-FFF2-40B4-BE49-F238E27FC236}">
                      <a16:creationId xmlns:a16="http://schemas.microsoft.com/office/drawing/2014/main" id="{B7E7E8D0-F319-45CC-BAE3-6E7D3EAF73A7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71FF306F-5FF0-4BDC-B274-EBCBF05D556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5" name="Vrije vorm: vorm 174">
                    <a:extLst>
                      <a:ext uri="{FF2B5EF4-FFF2-40B4-BE49-F238E27FC236}">
                        <a16:creationId xmlns:a16="http://schemas.microsoft.com/office/drawing/2014/main" id="{4B1F8432-7FCB-4F2A-969E-91A06A03DB2E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76" name="Vrije vorm: vorm 175">
                    <a:extLst>
                      <a:ext uri="{FF2B5EF4-FFF2-40B4-BE49-F238E27FC236}">
                        <a16:creationId xmlns:a16="http://schemas.microsoft.com/office/drawing/2014/main" id="{3E11DBB4-026F-47D7-84CE-9249E14D3699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72" name="Tekstvak 171">
                <a:extLst>
                  <a:ext uri="{FF2B5EF4-FFF2-40B4-BE49-F238E27FC236}">
                    <a16:creationId xmlns:a16="http://schemas.microsoft.com/office/drawing/2014/main" id="{D693727D-08F6-471D-9DED-031118DDBF7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120" name="Tijdelijke aanduiding voor tekst 13">
            <a:extLst>
              <a:ext uri="{FF2B5EF4-FFF2-40B4-BE49-F238E27FC236}">
                <a16:creationId xmlns:a16="http://schemas.microsoft.com/office/drawing/2014/main" id="{EC0C86F5-8685-4B2B-AD9D-57D4D7CCD1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21" name="INSTRUCTION">
            <a:extLst>
              <a:ext uri="{FF2B5EF4-FFF2-40B4-BE49-F238E27FC236}">
                <a16:creationId xmlns:a16="http://schemas.microsoft.com/office/drawing/2014/main" id="{F19E830B-E247-4C32-9411-A5CFC9E7DCE0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2F55065-A07A-49DC-BD0C-42F6CEB4A48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C2C9CF55-FD10-4C3C-9147-4C10A915052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Gelijkbenige driehoek 123">
              <a:extLst>
                <a:ext uri="{FF2B5EF4-FFF2-40B4-BE49-F238E27FC236}">
                  <a16:creationId xmlns:a16="http://schemas.microsoft.com/office/drawing/2014/main" id="{5D2EB3DD-FCF2-4151-AFF4-09ECAB37B85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076100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667" decel="893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>
        <p:tmplLst>
          <p:tmpl>
            <p:tnLst>
              <p:par>
                <p:cTn presetID="2" presetClass="entr" presetSubtype="2" accel="10667" decel="8933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A7B8CC9B-09C3-440C-B3D6-85A42571B35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-11174" y="-429384"/>
            <a:ext cx="5295018" cy="7287384"/>
          </a:xfrm>
          <a:custGeom>
            <a:avLst/>
            <a:gdLst>
              <a:gd name="connsiteX0" fmla="*/ 4216248 w 5295018"/>
              <a:gd name="connsiteY0" fmla="*/ 0 h 7287384"/>
              <a:gd name="connsiteX1" fmla="*/ 4351750 w 5295018"/>
              <a:gd name="connsiteY1" fmla="*/ 0 h 7287384"/>
              <a:gd name="connsiteX2" fmla="*/ 4667469 w 5295018"/>
              <a:gd name="connsiteY2" fmla="*/ 315719 h 7287384"/>
              <a:gd name="connsiteX3" fmla="*/ 4667469 w 5295018"/>
              <a:gd name="connsiteY3" fmla="*/ 419446 h 7287384"/>
              <a:gd name="connsiteX4" fmla="*/ 5295018 w 5295018"/>
              <a:gd name="connsiteY4" fmla="*/ 419446 h 7287384"/>
              <a:gd name="connsiteX5" fmla="*/ 2172228 w 5295018"/>
              <a:gd name="connsiteY5" fmla="*/ 7287384 h 7287384"/>
              <a:gd name="connsiteX6" fmla="*/ 0 w 5295018"/>
              <a:gd name="connsiteY6" fmla="*/ 7287384 h 7287384"/>
              <a:gd name="connsiteX7" fmla="*/ 0 w 5295018"/>
              <a:gd name="connsiteY7" fmla="*/ 419446 h 7287384"/>
              <a:gd name="connsiteX8" fmla="*/ 3900529 w 5295018"/>
              <a:gd name="connsiteY8" fmla="*/ 419446 h 7287384"/>
              <a:gd name="connsiteX9" fmla="*/ 3900529 w 5295018"/>
              <a:gd name="connsiteY9" fmla="*/ 315719 h 7287384"/>
              <a:gd name="connsiteX10" fmla="*/ 4216248 w 5295018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018" h="7287384">
                <a:moveTo>
                  <a:pt x="4216248" y="0"/>
                </a:moveTo>
                <a:lnTo>
                  <a:pt x="4351750" y="0"/>
                </a:lnTo>
                <a:cubicBezTo>
                  <a:pt x="4526117" y="0"/>
                  <a:pt x="4667469" y="141352"/>
                  <a:pt x="4667469" y="315719"/>
                </a:cubicBezTo>
                <a:lnTo>
                  <a:pt x="4667469" y="419446"/>
                </a:lnTo>
                <a:lnTo>
                  <a:pt x="5295018" y="419446"/>
                </a:lnTo>
                <a:lnTo>
                  <a:pt x="2172228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3900529" y="419446"/>
                </a:lnTo>
                <a:lnTo>
                  <a:pt x="3900529" y="315719"/>
                </a:lnTo>
                <a:cubicBezTo>
                  <a:pt x="3900529" y="141352"/>
                  <a:pt x="4041881" y="0"/>
                  <a:pt x="4216248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none" lIns="4788000" tIns="216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&lt; 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73" name="ONDERHOEK">
            <a:extLst>
              <a:ext uri="{FF2B5EF4-FFF2-40B4-BE49-F238E27FC236}">
                <a16:creationId xmlns:a16="http://schemas.microsoft.com/office/drawing/2014/main" id="{CD2D690E-615C-4051-AA74-7492602802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1" name="Tijdelijke aanduiding voor tekst 90">
            <a:extLst>
              <a:ext uri="{FF2B5EF4-FFF2-40B4-BE49-F238E27FC236}">
                <a16:creationId xmlns:a16="http://schemas.microsoft.com/office/drawing/2014/main" id="{4C357FEB-B8B8-491B-9F57-E72ECE33E0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-5381" y="-1"/>
            <a:ext cx="5279325" cy="6858001"/>
          </a:xfrm>
          <a:custGeom>
            <a:avLst/>
            <a:gdLst>
              <a:gd name="connsiteX0" fmla="*/ 0 w 5279325"/>
              <a:gd name="connsiteY0" fmla="*/ 0 h 6858001"/>
              <a:gd name="connsiteX1" fmla="*/ 5279325 w 5279325"/>
              <a:gd name="connsiteY1" fmla="*/ 0 h 6858001"/>
              <a:gd name="connsiteX2" fmla="*/ 2161054 w 5279325"/>
              <a:gd name="connsiteY2" fmla="*/ 6858001 h 6858001"/>
              <a:gd name="connsiteX3" fmla="*/ 0 w 52793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5" h="6858001">
                <a:moveTo>
                  <a:pt x="0" y="0"/>
                </a:moveTo>
                <a:lnTo>
                  <a:pt x="5279325" y="0"/>
                </a:lnTo>
                <a:lnTo>
                  <a:pt x="2161054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ECD2E18-A808-436B-BB80-62593D1BF44A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Submenu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68" name="UILICHTING BALK">
            <a:extLst>
              <a:ext uri="{FF2B5EF4-FFF2-40B4-BE49-F238E27FC236}">
                <a16:creationId xmlns:a16="http://schemas.microsoft.com/office/drawing/2014/main" id="{01888011-0794-4621-BA3E-87621D3279D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71558" y="965701"/>
            <a:ext cx="5677660" cy="450000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72874" y="979293"/>
            <a:ext cx="5060331" cy="450055"/>
          </a:xfrm>
        </p:spPr>
        <p:txBody>
          <a:bodyPr lIns="0" anchor="ctr"/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66" name="Tijdelijke aanduiding voor verticale tekst 2">
            <a:extLst>
              <a:ext uri="{FF2B5EF4-FFF2-40B4-BE49-F238E27FC236}">
                <a16:creationId xmlns:a16="http://schemas.microsoft.com/office/drawing/2014/main" id="{1520DCD3-AA2E-45B3-A886-3EFACC18EE5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72874" y="1797668"/>
            <a:ext cx="5060331" cy="4171967"/>
          </a:xfrm>
        </p:spPr>
        <p:txBody>
          <a:bodyPr vert="horz"/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18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Sub-chapter title</a:t>
            </a:r>
          </a:p>
          <a:p>
            <a:pPr lvl="1"/>
            <a:r>
              <a:rPr lang="en-GB" noProof="0" dirty="0"/>
              <a:t>Sub-sub-chapter title</a:t>
            </a:r>
          </a:p>
        </p:txBody>
      </p:sp>
      <p:sp>
        <p:nvSpPr>
          <p:cNvPr id="67" name="Tijdelijke aanduiding voor tekst 8">
            <a:extLst>
              <a:ext uri="{FF2B5EF4-FFF2-40B4-BE49-F238E27FC236}">
                <a16:creationId xmlns:a16="http://schemas.microsoft.com/office/drawing/2014/main" id="{C37C5FEE-B72F-494D-A934-682C0721D4D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535024" y="399518"/>
            <a:ext cx="1576414" cy="1094002"/>
          </a:xfrm>
        </p:spPr>
        <p:txBody>
          <a:bodyPr lIns="0" anchor="ctr"/>
          <a:lstStyle>
            <a:lvl1pPr marL="0" indent="0" algn="ctr">
              <a:lnSpc>
                <a:spcPct val="100000"/>
              </a:lnSpc>
              <a:buNone/>
              <a:defRPr sz="1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72" name="Scheidingslijntje">
            <a:extLst>
              <a:ext uri="{FF2B5EF4-FFF2-40B4-BE49-F238E27FC236}">
                <a16:creationId xmlns:a16="http://schemas.microsoft.com/office/drawing/2014/main" id="{AF9FDF8C-47FC-47DE-8245-656F13B37D3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76" name="GRID" hidden="1">
            <a:extLst>
              <a:ext uri="{FF2B5EF4-FFF2-40B4-BE49-F238E27FC236}">
                <a16:creationId xmlns:a16="http://schemas.microsoft.com/office/drawing/2014/main" id="{B8AFA300-3732-4768-BD78-1909945D251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0A2462C-F7D7-4076-9B73-A68EC22D032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61B3B447-F237-4A68-A82B-E67CCAF29AD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3ACFAF2-753A-471D-9B9C-6AD526FC055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3B71859C-694D-4989-906D-6DE35DC942A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9E36B490-FA31-4055-BA85-BD53B04D171C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A2CBB93B-B97C-4D85-A4EC-2386B75AEFC4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224D256B-07F2-4A0F-B6A5-8AEFF86ED9A7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313A3510-35AC-4AA1-B848-468F47A86803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F982D96-81A2-44FA-9D15-D08F4F0708F2}"/>
                </a:ext>
              </a:extLst>
            </p:cNvPr>
            <p:cNvSpPr/>
            <p:nvPr userDrawn="1"/>
          </p:nvSpPr>
          <p:spPr>
            <a:xfrm>
              <a:off x="9782134" y="3998798"/>
              <a:ext cx="2409866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5763E8C-18EC-4C97-AE64-D92900531C69}"/>
                </a:ext>
              </a:extLst>
            </p:cNvPr>
            <p:cNvSpPr/>
            <p:nvPr userDrawn="1"/>
          </p:nvSpPr>
          <p:spPr>
            <a:xfrm>
              <a:off x="9782133" y="3998796"/>
              <a:ext cx="360000" cy="23308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3" name="Tijdelijke aanduiding voor tekst 21">
            <a:extLst>
              <a:ext uri="{FF2B5EF4-FFF2-40B4-BE49-F238E27FC236}">
                <a16:creationId xmlns:a16="http://schemas.microsoft.com/office/drawing/2014/main" id="{5D526384-FBF3-487B-A9D8-239660A81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4" name="Tijdelijke aanduiding voor tekst 22">
            <a:extLst>
              <a:ext uri="{FF2B5EF4-FFF2-40B4-BE49-F238E27FC236}">
                <a16:creationId xmlns:a16="http://schemas.microsoft.com/office/drawing/2014/main" id="{41E87395-713B-4D41-8A8A-14DDD4403F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5" name="Tijdelijke aanduiding voor tekst 15">
            <a:extLst>
              <a:ext uri="{FF2B5EF4-FFF2-40B4-BE49-F238E27FC236}">
                <a16:creationId xmlns:a16="http://schemas.microsoft.com/office/drawing/2014/main" id="{1820D462-1AD5-4B56-95FA-EC4B859D4A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93" name="INSTRUCTION">
            <a:extLst>
              <a:ext uri="{FF2B5EF4-FFF2-40B4-BE49-F238E27FC236}">
                <a16:creationId xmlns:a16="http://schemas.microsoft.com/office/drawing/2014/main" id="{CE471404-B837-4BBB-A376-A9507F1C6AD3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F95F5AD-7488-4622-B71E-C6EB113B8B0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1656ECFE-EDE9-4DAE-AF9A-AC685E13D0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C6196128-6CD5-4886-8ED2-6931786558D5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B7FBAA0E-D913-437C-A126-3A48E1959718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3C7C6BDB-715E-4897-A39D-C6091EDC100D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8BE4977-C9ED-4DF4-B771-976E6DDEBFED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B1C08B40-1917-4A0E-8348-8C3D15D682FD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B3268357-5B86-47C7-AEEC-5634A23F819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17020CB6-5007-4AC8-A87D-7B4778DA0FD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4E1CA3D7-FBC0-4FA8-AFE4-4B223F04142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B5A850A9-596B-41CD-8D4D-1DD084A787A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E631E739-8DFE-4C4F-A713-E9E295C2D1D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6" name="Rechthoek: afgeronde hoeken 255">
                  <a:extLst>
                    <a:ext uri="{FF2B5EF4-FFF2-40B4-BE49-F238E27FC236}">
                      <a16:creationId xmlns:a16="http://schemas.microsoft.com/office/drawing/2014/main" id="{F933E4D9-8889-4E42-BF32-84B90BB4053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236CC639-D930-4AA5-9811-51E882F8256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8EFECFA9-F5B0-4C61-820B-705043C92E7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39601430-DD8E-4EE5-A08F-3370920FBE3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E0B0159F-7514-4008-B621-06D23742F7B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Rechthoek 260">
                  <a:extLst>
                    <a:ext uri="{FF2B5EF4-FFF2-40B4-BE49-F238E27FC236}">
                      <a16:creationId xmlns:a16="http://schemas.microsoft.com/office/drawing/2014/main" id="{06A6AA0B-C34E-48FE-AB2F-9704AA556FF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oep 243">
                <a:extLst>
                  <a:ext uri="{FF2B5EF4-FFF2-40B4-BE49-F238E27FC236}">
                    <a16:creationId xmlns:a16="http://schemas.microsoft.com/office/drawing/2014/main" id="{1E7BF2B2-3A19-4CD7-BD39-8A1F1B1415C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8" name="Groep 247">
                  <a:extLst>
                    <a:ext uri="{FF2B5EF4-FFF2-40B4-BE49-F238E27FC236}">
                      <a16:creationId xmlns:a16="http://schemas.microsoft.com/office/drawing/2014/main" id="{08C421BF-A696-4FC8-BC81-92BEC0E6E66D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50" name="Rechthoek: afgeronde hoeken 249">
                    <a:extLst>
                      <a:ext uri="{FF2B5EF4-FFF2-40B4-BE49-F238E27FC236}">
                        <a16:creationId xmlns:a16="http://schemas.microsoft.com/office/drawing/2014/main" id="{E893B47F-5C08-4A50-8007-51A66E1376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EBEA6A76-05E0-469F-A33A-061BE033AB3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EF9281CD-9A97-4872-BA9F-3F5794C90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E80C824D-8866-4753-AF85-D3B4E67C5A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4" name="Rechthoek 253">
                    <a:extLst>
                      <a:ext uri="{FF2B5EF4-FFF2-40B4-BE49-F238E27FC236}">
                        <a16:creationId xmlns:a16="http://schemas.microsoft.com/office/drawing/2014/main" id="{FE87631C-1610-4675-A6CC-03F6131EB0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5" name="Rechthoek 254">
                    <a:extLst>
                      <a:ext uri="{FF2B5EF4-FFF2-40B4-BE49-F238E27FC236}">
                        <a16:creationId xmlns:a16="http://schemas.microsoft.com/office/drawing/2014/main" id="{CD1F8A56-22DE-47DF-81B7-DD3ECEB72F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9" name="Boog 248">
                  <a:extLst>
                    <a:ext uri="{FF2B5EF4-FFF2-40B4-BE49-F238E27FC236}">
                      <a16:creationId xmlns:a16="http://schemas.microsoft.com/office/drawing/2014/main" id="{DF3BCBFD-0A84-4C4B-BBA1-56792CC3088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5" name="Tekstvak 244">
                <a:extLst>
                  <a:ext uri="{FF2B5EF4-FFF2-40B4-BE49-F238E27FC236}">
                    <a16:creationId xmlns:a16="http://schemas.microsoft.com/office/drawing/2014/main" id="{DF03EC23-B5DC-444D-B555-0048A6C2F82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11389042-10DE-4A1F-86FF-639ACD89976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7" name="Vrije vorm: vorm 246">
                <a:extLst>
                  <a:ext uri="{FF2B5EF4-FFF2-40B4-BE49-F238E27FC236}">
                    <a16:creationId xmlns:a16="http://schemas.microsoft.com/office/drawing/2014/main" id="{2158F5CD-1800-4B1E-B36D-5372C268D04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3" name="Groep 202">
              <a:extLst>
                <a:ext uri="{FF2B5EF4-FFF2-40B4-BE49-F238E27FC236}">
                  <a16:creationId xmlns:a16="http://schemas.microsoft.com/office/drawing/2014/main" id="{631E6F57-B198-4E11-A76E-D61D6CC5219B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AEC43B47-5311-45CC-838D-F3DCEB29AEC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32" name="ICOON_info">
                <a:extLst>
                  <a:ext uri="{FF2B5EF4-FFF2-40B4-BE49-F238E27FC236}">
                    <a16:creationId xmlns:a16="http://schemas.microsoft.com/office/drawing/2014/main" id="{1F4699F4-9C6F-4894-84AD-DB4BEDF54EFE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9" name="Ovaal 238">
                  <a:extLst>
                    <a:ext uri="{FF2B5EF4-FFF2-40B4-BE49-F238E27FC236}">
                      <a16:creationId xmlns:a16="http://schemas.microsoft.com/office/drawing/2014/main" id="{72E4B23B-F1FC-4D56-8E4C-03BCEFA91C74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Graphic 163" descr="Informatie">
                  <a:extLst>
                    <a:ext uri="{FF2B5EF4-FFF2-40B4-BE49-F238E27FC236}">
                      <a16:creationId xmlns:a16="http://schemas.microsoft.com/office/drawing/2014/main" id="{8FDF19FF-1978-4250-B3C9-B61F9EBD845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1B467893-82CE-4E3C-A096-35DC6CEB569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4" name="Inspireren">
                  <a:extLst>
                    <a:ext uri="{FF2B5EF4-FFF2-40B4-BE49-F238E27FC236}">
                      <a16:creationId xmlns:a16="http://schemas.microsoft.com/office/drawing/2014/main" id="{6E280D69-9779-4FAC-A8C3-105B10682B8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6" name="Freeform 12">
                    <a:extLst>
                      <a:ext uri="{FF2B5EF4-FFF2-40B4-BE49-F238E27FC236}">
                        <a16:creationId xmlns:a16="http://schemas.microsoft.com/office/drawing/2014/main" id="{7FA79358-20F8-4AC5-9562-8E7C416574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7" name="Freeform 13">
                    <a:extLst>
                      <a:ext uri="{FF2B5EF4-FFF2-40B4-BE49-F238E27FC236}">
                        <a16:creationId xmlns:a16="http://schemas.microsoft.com/office/drawing/2014/main" id="{0419986B-6748-494C-94F1-D4F87765E2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8" name="Freeform 14">
                    <a:extLst>
                      <a:ext uri="{FF2B5EF4-FFF2-40B4-BE49-F238E27FC236}">
                        <a16:creationId xmlns:a16="http://schemas.microsoft.com/office/drawing/2014/main" id="{E0F1AA51-3BDC-4D63-AC0C-971931FFD00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5" name="Tekstvak 234">
                  <a:extLst>
                    <a:ext uri="{FF2B5EF4-FFF2-40B4-BE49-F238E27FC236}">
                      <a16:creationId xmlns:a16="http://schemas.microsoft.com/office/drawing/2014/main" id="{CF5430EC-D156-46F5-BF54-C959A31B51C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4" name="Groep 203">
              <a:extLst>
                <a:ext uri="{FF2B5EF4-FFF2-40B4-BE49-F238E27FC236}">
                  <a16:creationId xmlns:a16="http://schemas.microsoft.com/office/drawing/2014/main" id="{24B51661-6564-4029-BAD4-0039F6FB557F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BCF544FF-FB59-489D-9402-04346D77952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DFDE241E-F73B-49C8-A82C-057AC43945D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5" name="Groep 224">
                    <a:extLst>
                      <a:ext uri="{FF2B5EF4-FFF2-40B4-BE49-F238E27FC236}">
                        <a16:creationId xmlns:a16="http://schemas.microsoft.com/office/drawing/2014/main" id="{C2965539-484C-4F8C-B730-55D9A64CA52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8" name="Rechthoek 227">
                      <a:extLst>
                        <a:ext uri="{FF2B5EF4-FFF2-40B4-BE49-F238E27FC236}">
                          <a16:creationId xmlns:a16="http://schemas.microsoft.com/office/drawing/2014/main" id="{4958888D-CC02-4487-AD11-3B47DAD70E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9" name="Rechthoek 228">
                      <a:extLst>
                        <a:ext uri="{FF2B5EF4-FFF2-40B4-BE49-F238E27FC236}">
                          <a16:creationId xmlns:a16="http://schemas.microsoft.com/office/drawing/2014/main" id="{6A365F44-5E03-4232-B574-E972DA5AA8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0" name="Ovaal 229">
                      <a:extLst>
                        <a:ext uri="{FF2B5EF4-FFF2-40B4-BE49-F238E27FC236}">
                          <a16:creationId xmlns:a16="http://schemas.microsoft.com/office/drawing/2014/main" id="{1B28C7EC-1736-4478-84DE-E83853BD0D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6" name="Afbeelding 225">
                    <a:extLst>
                      <a:ext uri="{FF2B5EF4-FFF2-40B4-BE49-F238E27FC236}">
                        <a16:creationId xmlns:a16="http://schemas.microsoft.com/office/drawing/2014/main" id="{D956BB7A-D6BB-49A5-BCA4-BEF22C4109A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7" name="Afbeelding 226">
                    <a:extLst>
                      <a:ext uri="{FF2B5EF4-FFF2-40B4-BE49-F238E27FC236}">
                        <a16:creationId xmlns:a16="http://schemas.microsoft.com/office/drawing/2014/main" id="{F929A8E9-3F29-4665-8B5B-9CEE5434C71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91D27982-2CE8-4581-924B-12BCA8D8B64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276C8EF4-C1DD-4FD3-B1E1-1157A63178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 223">
                    <a:extLst>
                      <a:ext uri="{FF2B5EF4-FFF2-40B4-BE49-F238E27FC236}">
                        <a16:creationId xmlns:a16="http://schemas.microsoft.com/office/drawing/2014/main" id="{51970D7D-8388-40EF-B2FB-A6F674F7C8A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596E2957-EE16-4F81-88B1-CDBF255AA6F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BC4491E8-0212-4723-A2FA-21D120E5C8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28F747E2-8934-460E-983C-594DF6B1779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F53E839C-8271-4CE5-8E05-82C0A9B8084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DBAED66D-7CA2-4C44-87CD-AA2D52BA496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AF17FAD6-F472-4B0C-9307-829FE941C94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AB576B77-59B5-46CC-B1F1-90A10239F9F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6400E10A-2A69-4451-825A-5C8E3DB585C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03657ADE-4BE0-4517-BAB5-9C60B2706614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1070496E-4395-4077-8E51-373039C684AF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11" name="Vrije vorm: vorm 210">
                  <a:extLst>
                    <a:ext uri="{FF2B5EF4-FFF2-40B4-BE49-F238E27FC236}">
                      <a16:creationId xmlns:a16="http://schemas.microsoft.com/office/drawing/2014/main" id="{D799E48F-3278-487B-A8E6-62243EA9CCBE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12" name="Groep 211">
                  <a:extLst>
                    <a:ext uri="{FF2B5EF4-FFF2-40B4-BE49-F238E27FC236}">
                      <a16:creationId xmlns:a16="http://schemas.microsoft.com/office/drawing/2014/main" id="{19C32E24-5E6E-4CD5-BA91-6A2DC8240D5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3" name="Vrije vorm: vorm 212">
                    <a:extLst>
                      <a:ext uri="{FF2B5EF4-FFF2-40B4-BE49-F238E27FC236}">
                        <a16:creationId xmlns:a16="http://schemas.microsoft.com/office/drawing/2014/main" id="{EB8A8E2F-1473-42F9-AFC8-B859BCE6270A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4" name="Vrije vorm: vorm 213">
                    <a:extLst>
                      <a:ext uri="{FF2B5EF4-FFF2-40B4-BE49-F238E27FC236}">
                        <a16:creationId xmlns:a16="http://schemas.microsoft.com/office/drawing/2014/main" id="{E9DBA8C3-E1D0-4CC3-A939-5F7B7C37914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699D6902-2945-4955-B48E-BE4B3D3517D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A1DE527B-DC40-4F77-BD55-8780F0C8C8D8}"/>
              </a:ext>
            </a:extLst>
          </p:cNvPr>
          <p:cNvGrpSpPr/>
          <p:nvPr userDrawn="1"/>
        </p:nvGrpSpPr>
        <p:grpSpPr>
          <a:xfrm>
            <a:off x="12377595" y="0"/>
            <a:ext cx="3693386" cy="3335677"/>
            <a:chOff x="12377595" y="0"/>
            <a:chExt cx="3693386" cy="3335677"/>
          </a:xfrm>
        </p:grpSpPr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D569A2E3-20A2-4066-80D1-14CC4A74C7E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26982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0F1AD1DB-1274-4281-B22D-FE309FADF188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27DB368E-AE46-4419-95A3-9DB9542E9B84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Sub-chapter title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B530B619-57FE-45F2-8875-CA627C188303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B575CC3A-DBA6-475C-A491-E4941E1A29F7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F3648087-B296-450E-AC3F-C52A2627EE6F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Sub-sub-chapter title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F460948E-EA24-4240-8714-30A007372917}"/>
                </a:ext>
              </a:extLst>
            </p:cNvPr>
            <p:cNvSpPr/>
            <p:nvPr userDrawn="1"/>
          </p:nvSpPr>
          <p:spPr>
            <a:xfrm>
              <a:off x="12377595" y="250767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4" name="ICOON_info">
              <a:extLst>
                <a:ext uri="{FF2B5EF4-FFF2-40B4-BE49-F238E27FC236}">
                  <a16:creationId xmlns:a16="http://schemas.microsoft.com/office/drawing/2014/main" id="{AE7E154D-CA32-4912-895A-E61D981C7CE6}"/>
                </a:ext>
              </a:extLst>
            </p:cNvPr>
            <p:cNvGrpSpPr/>
            <p:nvPr userDrawn="1"/>
          </p:nvGrpSpPr>
          <p:grpSpPr>
            <a:xfrm>
              <a:off x="15787296" y="2376514"/>
              <a:ext cx="283685" cy="283685"/>
              <a:chOff x="-510741" y="5913713"/>
              <a:chExt cx="267555" cy="267555"/>
            </a:xfrm>
          </p:grpSpPr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AB9F9013-4528-4C1D-AFC2-2858568714F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Graphic 163" descr="Informatie">
                <a:extLst>
                  <a:ext uri="{FF2B5EF4-FFF2-40B4-BE49-F238E27FC236}">
                    <a16:creationId xmlns:a16="http://schemas.microsoft.com/office/drawing/2014/main" id="{7669FF78-7F4B-4926-A294-ECCD8618217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5" name="VOORBEELD">
              <a:extLst>
                <a:ext uri="{FF2B5EF4-FFF2-40B4-BE49-F238E27FC236}">
                  <a16:creationId xmlns:a16="http://schemas.microsoft.com/office/drawing/2014/main" id="{E474E534-6E8B-4535-95CD-84C8FA686D1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292" name="Rechthoek 291">
                <a:extLst>
                  <a:ext uri="{FF2B5EF4-FFF2-40B4-BE49-F238E27FC236}">
                    <a16:creationId xmlns:a16="http://schemas.microsoft.com/office/drawing/2014/main" id="{32F9FC1D-9E19-4916-8EC4-B3687031D35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3" name="Rechthoek 292">
                <a:extLst>
                  <a:ext uri="{FF2B5EF4-FFF2-40B4-BE49-F238E27FC236}">
                    <a16:creationId xmlns:a16="http://schemas.microsoft.com/office/drawing/2014/main" id="{F83A730D-3FD7-4300-8C39-E0EDE1BF837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4" name="Groep 293">
                <a:extLst>
                  <a:ext uri="{FF2B5EF4-FFF2-40B4-BE49-F238E27FC236}">
                    <a16:creationId xmlns:a16="http://schemas.microsoft.com/office/drawing/2014/main" id="{1375BB73-5BEA-45E9-ACC4-954338101DD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5" name="Groep 324">
                  <a:extLst>
                    <a:ext uri="{FF2B5EF4-FFF2-40B4-BE49-F238E27FC236}">
                      <a16:creationId xmlns:a16="http://schemas.microsoft.com/office/drawing/2014/main" id="{6ACF954D-12BB-443C-B839-1135A1B64F2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D83BB330-BDC5-4A43-AE93-98A92988F6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DE84CD3A-3863-4574-B0DA-05B3BEA81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DBBB510F-3DFE-4832-8DC8-E1E18E6076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0" name="Rechte verbindingslijn 329">
                    <a:extLst>
                      <a:ext uri="{FF2B5EF4-FFF2-40B4-BE49-F238E27FC236}">
                        <a16:creationId xmlns:a16="http://schemas.microsoft.com/office/drawing/2014/main" id="{E3B23465-6555-4630-9407-CD4F897672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1" name="Rechte verbindingslijn 330">
                    <a:extLst>
                      <a:ext uri="{FF2B5EF4-FFF2-40B4-BE49-F238E27FC236}">
                        <a16:creationId xmlns:a16="http://schemas.microsoft.com/office/drawing/2014/main" id="{ACBE0FE2-989A-4C25-8397-674490C5D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6" name="Pijl: rechts 325">
                  <a:extLst>
                    <a:ext uri="{FF2B5EF4-FFF2-40B4-BE49-F238E27FC236}">
                      <a16:creationId xmlns:a16="http://schemas.microsoft.com/office/drawing/2014/main" id="{782D9B0E-F47F-4570-8529-1A0C7003BE0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5" name="Groep 294">
                <a:extLst>
                  <a:ext uri="{FF2B5EF4-FFF2-40B4-BE49-F238E27FC236}">
                    <a16:creationId xmlns:a16="http://schemas.microsoft.com/office/drawing/2014/main" id="{2428D7DA-2166-45E6-881F-29E2CB94735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8" name="Groep 317">
                  <a:extLst>
                    <a:ext uri="{FF2B5EF4-FFF2-40B4-BE49-F238E27FC236}">
                      <a16:creationId xmlns:a16="http://schemas.microsoft.com/office/drawing/2014/main" id="{F894A1AE-AA64-407F-8A5E-A13A6A894DE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39FF9FE3-5079-417E-ABF6-C1C9B29231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7E06C7F5-959A-442A-A9CA-32F27D61F9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FFB36C6A-CB9A-4CE1-A177-61F0EA4F85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3" name="Rechte verbindingslijn 322">
                    <a:extLst>
                      <a:ext uri="{FF2B5EF4-FFF2-40B4-BE49-F238E27FC236}">
                        <a16:creationId xmlns:a16="http://schemas.microsoft.com/office/drawing/2014/main" id="{C5372401-BCAB-4AD6-9865-6B56A74762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F6A387FF-BB73-48D9-BC23-4ABE6A6658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9" name="Pijl: rechts 318">
                  <a:extLst>
                    <a:ext uri="{FF2B5EF4-FFF2-40B4-BE49-F238E27FC236}">
                      <a16:creationId xmlns:a16="http://schemas.microsoft.com/office/drawing/2014/main" id="{84ED121B-DCAC-4129-A635-4CAD1BD2683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6" name="Rechte verbindingslijn 295">
                <a:extLst>
                  <a:ext uri="{FF2B5EF4-FFF2-40B4-BE49-F238E27FC236}">
                    <a16:creationId xmlns:a16="http://schemas.microsoft.com/office/drawing/2014/main" id="{F48DB354-1851-410A-B4D6-B1EC381079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7" name="Rechte verbindingslijn 296">
                <a:extLst>
                  <a:ext uri="{FF2B5EF4-FFF2-40B4-BE49-F238E27FC236}">
                    <a16:creationId xmlns:a16="http://schemas.microsoft.com/office/drawing/2014/main" id="{B6FC3A0C-D89D-4E05-A896-EE5C2E69D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8" name="Rechthoek 297">
                <a:extLst>
                  <a:ext uri="{FF2B5EF4-FFF2-40B4-BE49-F238E27FC236}">
                    <a16:creationId xmlns:a16="http://schemas.microsoft.com/office/drawing/2014/main" id="{4C8CF2CD-3705-414B-B723-3F73A7306EE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9" name="Rechthoek 298">
                <a:extLst>
                  <a:ext uri="{FF2B5EF4-FFF2-40B4-BE49-F238E27FC236}">
                    <a16:creationId xmlns:a16="http://schemas.microsoft.com/office/drawing/2014/main" id="{04400564-DE9C-445B-8760-7F3A9DD00C0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00" name="Groep 299">
                <a:extLst>
                  <a:ext uri="{FF2B5EF4-FFF2-40B4-BE49-F238E27FC236}">
                    <a16:creationId xmlns:a16="http://schemas.microsoft.com/office/drawing/2014/main" id="{96B0834A-4262-407C-9A02-87F67BF16F8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10" name="Rechthoek 309">
                  <a:extLst>
                    <a:ext uri="{FF2B5EF4-FFF2-40B4-BE49-F238E27FC236}">
                      <a16:creationId xmlns:a16="http://schemas.microsoft.com/office/drawing/2014/main" id="{469F9A6C-879C-4551-A900-DCCFA10F446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346D1E-C5E3-47CC-9EEF-63F59C638B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CCB7048F-8CD1-4468-A304-EC2FBACD8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78EC7D2E-CDEC-4F1A-B5F2-E1AC3AA34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FFF1A9F8-34B0-4BF9-A495-9AA1E7E70F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243CF5D7-96CA-421E-911F-A6C699EA1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441BC419-DD49-49AC-B346-20A14C1BB2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2" name="Pijl: rechts 311">
                  <a:extLst>
                    <a:ext uri="{FF2B5EF4-FFF2-40B4-BE49-F238E27FC236}">
                      <a16:creationId xmlns:a16="http://schemas.microsoft.com/office/drawing/2014/main" id="{E0EDA12A-E429-4102-B7E8-3C85C6CAFF8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1" name="Groep 300">
                <a:extLst>
                  <a:ext uri="{FF2B5EF4-FFF2-40B4-BE49-F238E27FC236}">
                    <a16:creationId xmlns:a16="http://schemas.microsoft.com/office/drawing/2014/main" id="{44AFC381-2E95-4A88-8EB0-9A2E89532D3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3BAB4960-736B-4C2F-8C35-AE0DAF8953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3" name="Groep 302">
                  <a:extLst>
                    <a:ext uri="{FF2B5EF4-FFF2-40B4-BE49-F238E27FC236}">
                      <a16:creationId xmlns:a16="http://schemas.microsoft.com/office/drawing/2014/main" id="{B93844AC-A19B-4D43-AB1B-39D9868C2D5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10CF1C5-4EDF-457E-8DEA-1B8E4C2031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A3A32F1-826E-490C-912D-8DE75F7AE3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2A108697-581E-4944-94FD-C13FE3A621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EC3A224C-D78E-4F41-BC65-7F65DFD630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77455A86-9652-48C7-8B71-B9546D58A2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4" name="Pijl: rechts 303">
                  <a:extLst>
                    <a:ext uri="{FF2B5EF4-FFF2-40B4-BE49-F238E27FC236}">
                      <a16:creationId xmlns:a16="http://schemas.microsoft.com/office/drawing/2014/main" id="{E388C5B0-3E25-485B-B3AB-A0904367DE0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6" name="Groep 285">
              <a:extLst>
                <a:ext uri="{FF2B5EF4-FFF2-40B4-BE49-F238E27FC236}">
                  <a16:creationId xmlns:a16="http://schemas.microsoft.com/office/drawing/2014/main" id="{3F19B8F4-2F4B-4012-97DE-74E7E4911C02}"/>
                </a:ext>
              </a:extLst>
            </p:cNvPr>
            <p:cNvGrpSpPr/>
            <p:nvPr userDrawn="1"/>
          </p:nvGrpSpPr>
          <p:grpSpPr>
            <a:xfrm>
              <a:off x="15225598" y="2639365"/>
              <a:ext cx="627798" cy="576693"/>
              <a:chOff x="-1753862" y="6112775"/>
              <a:chExt cx="759635" cy="697798"/>
            </a:xfrm>
          </p:grpSpPr>
          <p:grpSp>
            <p:nvGrpSpPr>
              <p:cNvPr id="287" name="Inspireren">
                <a:extLst>
                  <a:ext uri="{FF2B5EF4-FFF2-40B4-BE49-F238E27FC236}">
                    <a16:creationId xmlns:a16="http://schemas.microsoft.com/office/drawing/2014/main" id="{D650421B-1C93-476E-B14B-D3403046CCB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9" name="Freeform 12">
                  <a:extLst>
                    <a:ext uri="{FF2B5EF4-FFF2-40B4-BE49-F238E27FC236}">
                      <a16:creationId xmlns:a16="http://schemas.microsoft.com/office/drawing/2014/main" id="{FCE64234-6BFC-4048-B961-4A4414E1D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0" name="Freeform 13">
                  <a:extLst>
                    <a:ext uri="{FF2B5EF4-FFF2-40B4-BE49-F238E27FC236}">
                      <a16:creationId xmlns:a16="http://schemas.microsoft.com/office/drawing/2014/main" id="{06618993-1BBB-463B-9FD2-BF8FF6285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1" name="Freeform 14">
                  <a:extLst>
                    <a:ext uri="{FF2B5EF4-FFF2-40B4-BE49-F238E27FC236}">
                      <a16:creationId xmlns:a16="http://schemas.microsoft.com/office/drawing/2014/main" id="{F5F7D931-12A6-48D8-B795-9191B7E07C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8" name="Tekstvak 287">
                <a:extLst>
                  <a:ext uri="{FF2B5EF4-FFF2-40B4-BE49-F238E27FC236}">
                    <a16:creationId xmlns:a16="http://schemas.microsoft.com/office/drawing/2014/main" id="{4AB4FCC7-04F6-4A67-9872-FB3A588056EB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sp>
        <p:nvSpPr>
          <p:cNvPr id="163" name="Tijdelijke aanduiding voor tekst 13">
            <a:extLst>
              <a:ext uri="{FF2B5EF4-FFF2-40B4-BE49-F238E27FC236}">
                <a16:creationId xmlns:a16="http://schemas.microsoft.com/office/drawing/2014/main" id="{6B112B1B-0DF7-4557-AD19-CE4AA89896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64" name="INSTRUCTION">
            <a:extLst>
              <a:ext uri="{FF2B5EF4-FFF2-40B4-BE49-F238E27FC236}">
                <a16:creationId xmlns:a16="http://schemas.microsoft.com/office/drawing/2014/main" id="{3352E002-1C8F-4E6D-9E4C-234F57074486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84BFCEBA-4BC6-4353-BC2B-34E18A41FBE3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EC0E2AE2-3E08-466A-ABD3-6A73149BFAE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Gelijkbenige driehoek 166">
              <a:extLst>
                <a:ext uri="{FF2B5EF4-FFF2-40B4-BE49-F238E27FC236}">
                  <a16:creationId xmlns:a16="http://schemas.microsoft.com/office/drawing/2014/main" id="{4A8BEE84-30D2-4520-975C-BFDF4134256C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4754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C366E97-D1EC-4296-9529-17EAEC221AF9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Text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FD6E95A9-41AF-4CDC-BDF2-15BDCE08F67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013B105-BAEB-446F-B45E-7BEFF050DBF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A3373C7-4F58-4EAA-96A9-1B2EEA0CF32E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EE7379A-F55C-4233-AEB5-F5947E43FBB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D036481-285A-462B-9F31-CAE2528D8EC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2BE1D0C7-745F-4EDE-8917-4D681012B99B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84AEDCC4-5215-4227-BA6B-9D21526BFBEA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924E0EEE-652B-42AE-ADB0-D5829197E5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62F3BF4-5793-41D9-8E72-65C3596204D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5BEDB8FB-8137-4231-9A18-16A3AE2E188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0DE66E50-5AF6-4DC8-988B-0ACDB2C38A0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FF884010-92D1-4605-B685-0AAA7C0DFEC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6A65022-2C65-4717-B513-2113A3037280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AED8427F-2ADC-4AB1-AC50-E3F9339707D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C417E24-13B6-42FB-80E6-AEA55529E8A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E77B769-697B-4522-B546-FA9CF99BBDD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D64C7CE7-DA58-4A26-8DB7-8A6BCC49416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9EA961C0-8A01-47D0-9CDE-3905D15EC98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EEA9BEF2-6163-4B86-A2CD-FB7E69CCDE9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69F8BEA-8818-4829-8529-0C635E1B1F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1454A4FB-D840-4701-B99A-815DF8EFFED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B3E8D17B-80A7-4C4C-8ADD-3EA3CC8F706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8090FE27-E8BD-49C2-A888-C7DF564A5ED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AED4BD40-E8F7-4284-99DE-65367C2E3D2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F1943946-5221-4BDF-8A32-6E8AECE3319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28E51CA2-F5E2-4655-B753-04F14FDC21E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F3B08ED5-B8E6-417C-BF36-797DD8BFAEB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9A65F12B-1942-4ABC-A45C-4A3A63A9EE0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DF88439B-D884-404A-86CD-4ED808604AC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083240AC-FE15-4CD3-A10B-9DCD860DD6C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45318DE-E543-44FB-80C8-59302FFD9C1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1" name="ICOON_info">
              <a:extLst>
                <a:ext uri="{FF2B5EF4-FFF2-40B4-BE49-F238E27FC236}">
                  <a16:creationId xmlns:a16="http://schemas.microsoft.com/office/drawing/2014/main" id="{CB380E96-F44C-4E12-B32C-8DAE2147A4C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CC9BFF95-B3ED-4566-AC2F-E8FFE8258B6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C9435A2D-02CD-4C5F-B1DE-B75B120D221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VOORBEELD">
              <a:extLst>
                <a:ext uri="{FF2B5EF4-FFF2-40B4-BE49-F238E27FC236}">
                  <a16:creationId xmlns:a16="http://schemas.microsoft.com/office/drawing/2014/main" id="{F61E1AEF-CE2E-4038-AEFD-D3D4E384629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14E18101-64FA-4849-A3D3-3EE0940ED3D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56E7375D-3062-4B1B-B996-8AE46EEC648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747B9D2-64AE-4094-8F4C-007F3DDB1F7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1D7C079B-2F01-4CAE-AB9E-14D2266308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36DF4FA4-C089-46FE-850A-275FAF9CD4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F288CBF2-8E47-48D5-815F-6B4A936A4B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73DB915A-0DE1-4F0B-AB49-05F8983937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D6DEA524-5230-4DC3-99E4-7A82BB2633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74033319-6FB9-4575-A4C3-164BCD1D19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DA5D98CA-5791-421C-BF6B-5DC588DE96E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C7046929-78C3-4AB7-958F-D448F70B288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5" name="Groep 164">
                  <a:extLst>
                    <a:ext uri="{FF2B5EF4-FFF2-40B4-BE49-F238E27FC236}">
                      <a16:creationId xmlns:a16="http://schemas.microsoft.com/office/drawing/2014/main" id="{F3F1347F-3E87-4744-9117-77D981058F5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F9D8D2E3-7F12-4126-B23B-B970B3F3E9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81E376FE-DB03-4542-BD5F-26D6A8EDC4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4F2B99DE-0C3D-4820-95B3-93C096EEE2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FDCC1D44-435E-4A3B-83A5-F104365E48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12CA2E92-A71F-4ADC-ADF3-29F2E41AC0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6" name="Pijl: rechts 165">
                  <a:extLst>
                    <a:ext uri="{FF2B5EF4-FFF2-40B4-BE49-F238E27FC236}">
                      <a16:creationId xmlns:a16="http://schemas.microsoft.com/office/drawing/2014/main" id="{4F14E07D-1A62-4992-A4DC-E70D848F7C1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C07C474E-6E0A-4242-B7F9-74EF5F022F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C06AA26-4E88-4D15-BAA4-2A9A2F5BDD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A8ECF465-2AC4-4112-A303-31F944781F4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7E0E37A0-B3D8-4223-9748-51A26A3000E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62938E6D-01DB-4E46-8356-62A7B77B653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598387C7-303B-4DDB-A5A8-67D0F20E079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6C1A2F00-AA06-4394-894B-5D985E99FEA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AE316800-A676-4561-9C76-96B73CCE8C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C3592054-135E-4247-B69A-A0B7595220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2338238-1419-4F58-9724-0F5C395C31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30D7AB03-071B-4D1E-A3F5-A9E72FD6F5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76D9FC72-5C49-4585-89D4-4B956466E2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9" name="Pijl: rechts 158">
                  <a:extLst>
                    <a:ext uri="{FF2B5EF4-FFF2-40B4-BE49-F238E27FC236}">
                      <a16:creationId xmlns:a16="http://schemas.microsoft.com/office/drawing/2014/main" id="{916FE75F-8AD8-4759-B6F8-8B7EB5DD818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4CFDF48E-A2AD-461E-844C-2E2346073BE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158B5AAA-7992-4B22-8CEB-A27F8F7885A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14C4C7F5-643E-4399-9D76-179F1AE4AA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B7B7E0-592E-4C8E-8143-7B27CFD77B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5AFFCBFF-4A87-47D5-A03D-2DD29CAC4D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17351FAF-6B0D-435A-9F7A-0E690F46D4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DF906CE4-4DCE-482B-9315-7235DE2E7E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8A6B31C7-3E43-4E98-A620-774FC59A4B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49C18DEA-49F6-44A9-88C6-5E3706EF37C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D9C68137-9BA3-436F-89F1-67FCBD2BEBE5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4" name="Inspireren">
                <a:extLst>
                  <a:ext uri="{FF2B5EF4-FFF2-40B4-BE49-F238E27FC236}">
                    <a16:creationId xmlns:a16="http://schemas.microsoft.com/office/drawing/2014/main" id="{72C7A547-3A07-452E-806C-589D836B544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6" name="Freeform 12">
                  <a:extLst>
                    <a:ext uri="{FF2B5EF4-FFF2-40B4-BE49-F238E27FC236}">
                      <a16:creationId xmlns:a16="http://schemas.microsoft.com/office/drawing/2014/main" id="{3E68D2B4-4DDB-4C24-ACF2-B6522D356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7" name="Freeform 13">
                  <a:extLst>
                    <a:ext uri="{FF2B5EF4-FFF2-40B4-BE49-F238E27FC236}">
                      <a16:creationId xmlns:a16="http://schemas.microsoft.com/office/drawing/2014/main" id="{02F597EB-FBD5-4AEE-8136-89A739C02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4">
                  <a:extLst>
                    <a:ext uri="{FF2B5EF4-FFF2-40B4-BE49-F238E27FC236}">
                      <a16:creationId xmlns:a16="http://schemas.microsoft.com/office/drawing/2014/main" id="{6A8A3D3C-2956-4CC7-8812-E1D2727560C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5" name="Tekstvak 134">
                <a:extLst>
                  <a:ext uri="{FF2B5EF4-FFF2-40B4-BE49-F238E27FC236}">
                    <a16:creationId xmlns:a16="http://schemas.microsoft.com/office/drawing/2014/main" id="{81D4441C-F5A3-4C5B-A0B3-79A8CBA81326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38445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5E06-2EE8-4C4F-9D13-E90C9A830A1C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(2 columns)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6419569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67509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3B88A158-4DF2-464F-8543-2AD627656A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5161" y="-6986"/>
            <a:ext cx="5316839" cy="6864986"/>
          </a:xfrm>
          <a:custGeom>
            <a:avLst/>
            <a:gdLst>
              <a:gd name="connsiteX0" fmla="*/ 3121447 w 5316839"/>
              <a:gd name="connsiteY0" fmla="*/ 0 h 6864986"/>
              <a:gd name="connsiteX1" fmla="*/ 5316839 w 5316839"/>
              <a:gd name="connsiteY1" fmla="*/ 0 h 6864986"/>
              <a:gd name="connsiteX2" fmla="*/ 5316839 w 5316839"/>
              <a:gd name="connsiteY2" fmla="*/ 6864986 h 6864986"/>
              <a:gd name="connsiteX3" fmla="*/ 0 w 5316839"/>
              <a:gd name="connsiteY3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6839" h="6864986">
                <a:moveTo>
                  <a:pt x="3121447" y="0"/>
                </a:moveTo>
                <a:lnTo>
                  <a:pt x="5316839" y="0"/>
                </a:lnTo>
                <a:lnTo>
                  <a:pt x="5316839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016000" tIns="2808000" r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8662032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8045625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6279832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71D1-037A-4740-9C16-A1624C623B39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83" name="INSTRUCTION">
            <a:extLst>
              <a:ext uri="{FF2B5EF4-FFF2-40B4-BE49-F238E27FC236}">
                <a16:creationId xmlns:a16="http://schemas.microsoft.com/office/drawing/2014/main" id="{6A16668A-41DD-4CD8-8577-713AB8800907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7E3B8019-A982-479E-8A3E-BA068FFE8874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4DBD9B38-7BC9-4FD9-852C-3FA4C7D1A60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6D57FA0B-C985-46D7-AB0C-AD48356714C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DB835D79-B153-4118-884C-29945A9BBBA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0EF56CA2-9AAF-4D1C-8D9D-12D3DF5187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42FE410C-8847-40E1-86A8-9672F36D2B6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F97CFD7C-6675-4693-AC2C-AC45EA8D4584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EA139052-3C7C-4D56-8795-FBAFC42D1DE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2F552C2E-EC65-4DED-92BD-5114A806DC13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57559F65-C24E-4787-896F-7A82596F7A9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E4DA698F-AC3B-43A2-8292-31E9AF2F135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6F6F3419-F7DE-4CF1-B3DC-A0CEAF3AF7B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46" name="Rechthoek: afgeronde hoeken 245">
                  <a:extLst>
                    <a:ext uri="{FF2B5EF4-FFF2-40B4-BE49-F238E27FC236}">
                      <a16:creationId xmlns:a16="http://schemas.microsoft.com/office/drawing/2014/main" id="{1528920D-68A5-4E88-A052-B4B973F5CFC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C438CD20-8079-45FD-AE5A-E32EBB1DF2A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812E46AE-E46B-42BA-8DBD-0347A9F49A1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DF37A093-66D4-47F1-8648-DA2DBE22223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36A183C3-B1EE-44BB-B7AD-B785245626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B10B84E7-88B0-40AD-B2F9-C1CCB3874BC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0EE0C226-EE84-4BBF-9B41-72AE19B3E3A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E5FC4189-38E2-41F3-B098-D44BE94E5A5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0" name="Rechthoek: afgeronde hoeken 239">
                    <a:extLst>
                      <a:ext uri="{FF2B5EF4-FFF2-40B4-BE49-F238E27FC236}">
                        <a16:creationId xmlns:a16="http://schemas.microsoft.com/office/drawing/2014/main" id="{3527A891-A825-46EA-9E9F-614C24BFF4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034A66D6-8B01-4969-B667-6019AF48A3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E7B8F343-BCBC-43A5-9F22-CBFD4F306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2CE7B117-F58C-46F6-AB22-4297D4A8AA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95C46394-8C5B-46E3-80D1-EA3188DB9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5" name="Rechthoek 244">
                    <a:extLst>
                      <a:ext uri="{FF2B5EF4-FFF2-40B4-BE49-F238E27FC236}">
                        <a16:creationId xmlns:a16="http://schemas.microsoft.com/office/drawing/2014/main" id="{F3E6EA86-03A6-4EAA-A19D-725CAF88D5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9" name="Boog 238">
                  <a:extLst>
                    <a:ext uri="{FF2B5EF4-FFF2-40B4-BE49-F238E27FC236}">
                      <a16:creationId xmlns:a16="http://schemas.microsoft.com/office/drawing/2014/main" id="{0264191B-5306-4B5D-97CE-3FEA32863E3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5" name="Tekstvak 234">
                <a:extLst>
                  <a:ext uri="{FF2B5EF4-FFF2-40B4-BE49-F238E27FC236}">
                    <a16:creationId xmlns:a16="http://schemas.microsoft.com/office/drawing/2014/main" id="{E78E4A28-0927-4B45-ACE7-9ECBA90F00D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36" name="Tekstvak 235">
                <a:extLst>
                  <a:ext uri="{FF2B5EF4-FFF2-40B4-BE49-F238E27FC236}">
                    <a16:creationId xmlns:a16="http://schemas.microsoft.com/office/drawing/2014/main" id="{DEF24C5F-88DB-46B7-81AC-772A020D7BA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37" name="Vrije vorm: vorm 236">
                <a:extLst>
                  <a:ext uri="{FF2B5EF4-FFF2-40B4-BE49-F238E27FC236}">
                    <a16:creationId xmlns:a16="http://schemas.microsoft.com/office/drawing/2014/main" id="{95A4AC46-63D2-4ECD-970A-29CF487DED4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BC32FD25-3F2F-4E00-AF69-A7D84D6F8B35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03356F5F-7668-4018-BAC3-D28AFC9F8CE7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2" name="ICOON_info">
                <a:extLst>
                  <a:ext uri="{FF2B5EF4-FFF2-40B4-BE49-F238E27FC236}">
                    <a16:creationId xmlns:a16="http://schemas.microsoft.com/office/drawing/2014/main" id="{859D7825-FE26-4BF3-8697-9C128A141C91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29" name="Ovaal 228">
                  <a:extLst>
                    <a:ext uri="{FF2B5EF4-FFF2-40B4-BE49-F238E27FC236}">
                      <a16:creationId xmlns:a16="http://schemas.microsoft.com/office/drawing/2014/main" id="{E28FFD67-B035-4883-A5DA-BB93AB92BFB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Graphic 163" descr="Informatie">
                  <a:extLst>
                    <a:ext uri="{FF2B5EF4-FFF2-40B4-BE49-F238E27FC236}">
                      <a16:creationId xmlns:a16="http://schemas.microsoft.com/office/drawing/2014/main" id="{572497A6-B514-4AAD-851F-A2FB7751E09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109916B-2E47-4B89-9D7B-05170DA04F5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24" name="Inspireren">
                  <a:extLst>
                    <a:ext uri="{FF2B5EF4-FFF2-40B4-BE49-F238E27FC236}">
                      <a16:creationId xmlns:a16="http://schemas.microsoft.com/office/drawing/2014/main" id="{06D9ACD6-F6A4-423E-AFDF-49E0D4EB441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26" name="Freeform 12">
                    <a:extLst>
                      <a:ext uri="{FF2B5EF4-FFF2-40B4-BE49-F238E27FC236}">
                        <a16:creationId xmlns:a16="http://schemas.microsoft.com/office/drawing/2014/main" id="{D185710A-4C42-4733-97DC-A5F3F8C60E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7" name="Freeform 13">
                    <a:extLst>
                      <a:ext uri="{FF2B5EF4-FFF2-40B4-BE49-F238E27FC236}">
                        <a16:creationId xmlns:a16="http://schemas.microsoft.com/office/drawing/2014/main" id="{24CAD6B8-AED3-434B-83E9-117574A391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8" name="Freeform 14">
                    <a:extLst>
                      <a:ext uri="{FF2B5EF4-FFF2-40B4-BE49-F238E27FC236}">
                        <a16:creationId xmlns:a16="http://schemas.microsoft.com/office/drawing/2014/main" id="{FA298E8E-AD15-45C4-9371-A1DAB76BF0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11C95632-B40E-4607-8988-01C4806A7890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3FFC5A8E-0652-4836-9D0C-0A64AECD689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7982C03F-0F29-4A62-B5A8-B74773C136F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2DF7A239-07F6-4A3C-906D-7E25F6E5FED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EA151D1C-ECC3-4A91-B902-D4306C3744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8" name="Rechthoek 217">
                      <a:extLst>
                        <a:ext uri="{FF2B5EF4-FFF2-40B4-BE49-F238E27FC236}">
                          <a16:creationId xmlns:a16="http://schemas.microsoft.com/office/drawing/2014/main" id="{89CFB379-6221-451C-B2DF-35D46EEF4D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95721394-8480-44A7-87AB-0CA9E090EE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0" name="Ovaal 219">
                      <a:extLst>
                        <a:ext uri="{FF2B5EF4-FFF2-40B4-BE49-F238E27FC236}">
                          <a16:creationId xmlns:a16="http://schemas.microsoft.com/office/drawing/2014/main" id="{60DC8F6C-AC25-4933-80D9-9F7008C2ED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16" name="Afbeelding 215">
                    <a:extLst>
                      <a:ext uri="{FF2B5EF4-FFF2-40B4-BE49-F238E27FC236}">
                        <a16:creationId xmlns:a16="http://schemas.microsoft.com/office/drawing/2014/main" id="{5AC53DAC-C572-49F6-8512-6E04E4F40F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7" name="Afbeelding 216">
                    <a:extLst>
                      <a:ext uri="{FF2B5EF4-FFF2-40B4-BE49-F238E27FC236}">
                        <a16:creationId xmlns:a16="http://schemas.microsoft.com/office/drawing/2014/main" id="{B899A9FD-A93E-42C0-AA70-976F8DA460D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1B798ADA-6EBC-4510-9527-3D31772F2BB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13D5D76E-47D4-4DD6-BD9F-82DE968066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A9A84CA6-22F0-4972-980F-70DC1963685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4D696458-0ED7-4F31-9953-CD2D6412771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1E34C241-7DCA-4474-A35A-06E2E5DF88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24C1CD12-D262-49A9-8E40-7BEB27C6F9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20DD8FAF-9E7D-467A-9AAD-E168FF5A9D0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57C472E9-C9DE-4EF4-B6F2-EA4F7F15298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ACE5B03-B89E-4A4B-9124-7E34497794C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3997CEF7-E652-465A-BFE1-7A1B6315BBE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CE21AA05-34E2-40B4-A1CB-1C523F86759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9DB5855C-5927-4A17-9389-56844844CE5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99" name="Groep 198">
                <a:extLst>
                  <a:ext uri="{FF2B5EF4-FFF2-40B4-BE49-F238E27FC236}">
                    <a16:creationId xmlns:a16="http://schemas.microsoft.com/office/drawing/2014/main" id="{938CFD16-7E4C-4589-A238-431811B96145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1" name="Vrije vorm: vorm 200">
                  <a:extLst>
                    <a:ext uri="{FF2B5EF4-FFF2-40B4-BE49-F238E27FC236}">
                      <a16:creationId xmlns:a16="http://schemas.microsoft.com/office/drawing/2014/main" id="{19A1E0D0-D5FC-4D50-B61A-541297A5153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D5D95007-AA48-45FD-B70B-F348789EF6A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3" name="Vrije vorm: vorm 202">
                    <a:extLst>
                      <a:ext uri="{FF2B5EF4-FFF2-40B4-BE49-F238E27FC236}">
                        <a16:creationId xmlns:a16="http://schemas.microsoft.com/office/drawing/2014/main" id="{725BCD8B-25B8-44BC-B8E4-10ED31F30943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04" name="Vrije vorm: vorm 203">
                    <a:extLst>
                      <a:ext uri="{FF2B5EF4-FFF2-40B4-BE49-F238E27FC236}">
                        <a16:creationId xmlns:a16="http://schemas.microsoft.com/office/drawing/2014/main" id="{F5C429BA-8F85-45DF-B63E-7B3AE5BCC4A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60EECC13-5702-446E-81AE-2FBFCA63FE2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52" name="INSTRUCTION">
            <a:extLst>
              <a:ext uri="{FF2B5EF4-FFF2-40B4-BE49-F238E27FC236}">
                <a16:creationId xmlns:a16="http://schemas.microsoft.com/office/drawing/2014/main" id="{33E22945-08E6-4C28-95A8-0FF388C2633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21BC01CC-2CF2-48B5-B917-087EAA44A00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AF6DF230-1B3A-4392-8A17-3E7D285F48F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4BAC02A0-8921-478D-A2F1-C3A0DCAF7D3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B771767E-9FE5-47BF-921E-B9BEC2EB1EC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3D12CDD4-46B1-4C02-94C6-F5C9372E547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A6412B0C-4B01-42DE-B448-44A8360EAB6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65E899E6-303F-4CBD-B34A-CA425B1EE32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6C6FBB00-A6A3-49DB-B465-6D132D49725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BA08C176-238C-4B1C-8151-D9C014DEB60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DBADA703-4123-497D-AAD6-463C1A651BB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7606062C-5831-4890-B084-D20F5002BB8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F69B28BC-7563-4B1B-8982-FE9943D6004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5919C1F0-8D9D-48E3-A3D0-6C5C8C9C82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29B1F5FB-038B-4A4A-9011-8B94D21C7BB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id="{1C7F66C8-B7AE-411C-BD5E-6EED558D156F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DBDC9525-5D47-4381-A609-1849C83F84D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69" name="Ovaal 268">
              <a:extLst>
                <a:ext uri="{FF2B5EF4-FFF2-40B4-BE49-F238E27FC236}">
                  <a16:creationId xmlns:a16="http://schemas.microsoft.com/office/drawing/2014/main" id="{0717EA91-8AFB-4A3D-89CD-1CA3A23A80A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C930DC5C-162B-4C57-B1A2-EA1F8536047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1" name="Ovaal 270">
              <a:extLst>
                <a:ext uri="{FF2B5EF4-FFF2-40B4-BE49-F238E27FC236}">
                  <a16:creationId xmlns:a16="http://schemas.microsoft.com/office/drawing/2014/main" id="{222D8419-D16C-4D17-8E68-C3FE5E7440A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72" name="Rechthoek 271">
              <a:extLst>
                <a:ext uri="{FF2B5EF4-FFF2-40B4-BE49-F238E27FC236}">
                  <a16:creationId xmlns:a16="http://schemas.microsoft.com/office/drawing/2014/main" id="{CEDA3627-D0AC-4D4F-9C82-9E618AAC74D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CB3FC0CA-78EC-4ED4-BEBD-44529C4F83B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74" name="ICOON_info">
              <a:extLst>
                <a:ext uri="{FF2B5EF4-FFF2-40B4-BE49-F238E27FC236}">
                  <a16:creationId xmlns:a16="http://schemas.microsoft.com/office/drawing/2014/main" id="{CB0D7D7D-692A-4643-8077-AF8447DB429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22" name="Ovaal 321">
                <a:extLst>
                  <a:ext uri="{FF2B5EF4-FFF2-40B4-BE49-F238E27FC236}">
                    <a16:creationId xmlns:a16="http://schemas.microsoft.com/office/drawing/2014/main" id="{BB151706-4CE5-4D35-9001-4DF37D10354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Graphic 163" descr="Informatie">
                <a:extLst>
                  <a:ext uri="{FF2B5EF4-FFF2-40B4-BE49-F238E27FC236}">
                    <a16:creationId xmlns:a16="http://schemas.microsoft.com/office/drawing/2014/main" id="{C79A1F93-2D3D-4E9C-BA21-B861B61AE4C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5" name="VOORBEELD">
              <a:extLst>
                <a:ext uri="{FF2B5EF4-FFF2-40B4-BE49-F238E27FC236}">
                  <a16:creationId xmlns:a16="http://schemas.microsoft.com/office/drawing/2014/main" id="{F4A40C6F-C3B0-405A-B528-035FAB8A588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82" name="Rechthoek 281">
                <a:extLst>
                  <a:ext uri="{FF2B5EF4-FFF2-40B4-BE49-F238E27FC236}">
                    <a16:creationId xmlns:a16="http://schemas.microsoft.com/office/drawing/2014/main" id="{124F4903-9CFB-4E32-83E8-E43D330BE42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83" name="Rechthoek 282">
                <a:extLst>
                  <a:ext uri="{FF2B5EF4-FFF2-40B4-BE49-F238E27FC236}">
                    <a16:creationId xmlns:a16="http://schemas.microsoft.com/office/drawing/2014/main" id="{3099F41E-C70A-4686-AC68-6F70C7FB2BF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84" name="Groep 283">
                <a:extLst>
                  <a:ext uri="{FF2B5EF4-FFF2-40B4-BE49-F238E27FC236}">
                    <a16:creationId xmlns:a16="http://schemas.microsoft.com/office/drawing/2014/main" id="{7FEEAAF6-517B-41D7-B8D5-B885C00A73D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15" name="Groep 314">
                  <a:extLst>
                    <a:ext uri="{FF2B5EF4-FFF2-40B4-BE49-F238E27FC236}">
                      <a16:creationId xmlns:a16="http://schemas.microsoft.com/office/drawing/2014/main" id="{C741531D-C5DA-467F-810E-FFB4354E032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5F3994F1-D956-40F4-A9F9-A91A700B19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47AC38B5-D238-412D-A08D-F8CD1F973C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D033DDF9-A15B-4A4D-A1C8-C9ACC14C53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8DD40D25-E8DC-4241-BAC7-0D4368F381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0CCF7FBD-A591-42B5-8067-7E4FB550D1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6" name="Pijl: rechts 315">
                  <a:extLst>
                    <a:ext uri="{FF2B5EF4-FFF2-40B4-BE49-F238E27FC236}">
                      <a16:creationId xmlns:a16="http://schemas.microsoft.com/office/drawing/2014/main" id="{51AC0707-65C9-43E4-9E91-3F59DC5141C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5" name="Groep 284">
                <a:extLst>
                  <a:ext uri="{FF2B5EF4-FFF2-40B4-BE49-F238E27FC236}">
                    <a16:creationId xmlns:a16="http://schemas.microsoft.com/office/drawing/2014/main" id="{874FD133-7E68-4DF5-AECD-627A765F0CA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A8C38E13-6305-4563-A1F0-A150AE312C9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0" name="Rechte verbindingslijn 309">
                    <a:extLst>
                      <a:ext uri="{FF2B5EF4-FFF2-40B4-BE49-F238E27FC236}">
                        <a16:creationId xmlns:a16="http://schemas.microsoft.com/office/drawing/2014/main" id="{69879612-F594-4B28-8035-AB503BD0C2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653BE81B-0255-4462-97CA-CFD96BC407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C124F69D-EB7A-4397-8537-44A48790C0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629A752D-F4F6-4A2E-9BB8-11EAAC2C00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AE340B4D-E93B-4E33-A1E0-22FE15C4BC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9" name="Pijl: rechts 308">
                  <a:extLst>
                    <a:ext uri="{FF2B5EF4-FFF2-40B4-BE49-F238E27FC236}">
                      <a16:creationId xmlns:a16="http://schemas.microsoft.com/office/drawing/2014/main" id="{0E2E77DD-212F-4416-8046-DC3D9AF71B0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86" name="Rechte verbindingslijn 285">
                <a:extLst>
                  <a:ext uri="{FF2B5EF4-FFF2-40B4-BE49-F238E27FC236}">
                    <a16:creationId xmlns:a16="http://schemas.microsoft.com/office/drawing/2014/main" id="{6845DC2C-5578-41DB-ADB0-5EC3E76480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87" name="Rechte verbindingslijn 286">
                <a:extLst>
                  <a:ext uri="{FF2B5EF4-FFF2-40B4-BE49-F238E27FC236}">
                    <a16:creationId xmlns:a16="http://schemas.microsoft.com/office/drawing/2014/main" id="{3FFDF22D-7333-43D9-8284-6BB32B9B26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88" name="Rechthoek 287">
                <a:extLst>
                  <a:ext uri="{FF2B5EF4-FFF2-40B4-BE49-F238E27FC236}">
                    <a16:creationId xmlns:a16="http://schemas.microsoft.com/office/drawing/2014/main" id="{6485E0B3-EDA5-48DA-A80D-C03D56464EC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89" name="Rechthoek 288">
                <a:extLst>
                  <a:ext uri="{FF2B5EF4-FFF2-40B4-BE49-F238E27FC236}">
                    <a16:creationId xmlns:a16="http://schemas.microsoft.com/office/drawing/2014/main" id="{198BBEB3-416E-4919-8D61-86DF7D4AB4F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0" name="Groep 289">
                <a:extLst>
                  <a:ext uri="{FF2B5EF4-FFF2-40B4-BE49-F238E27FC236}">
                    <a16:creationId xmlns:a16="http://schemas.microsoft.com/office/drawing/2014/main" id="{F98EE8B2-2817-4E7E-A7EF-0402FBC9283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44E8AD4D-C4C8-47E0-BD9C-7C9871F8C3C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9DDD6219-135E-44EC-85E5-48C5262FC3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2D620341-9017-4B06-8BF3-770BCC7BCD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D64D9295-6DAB-4820-8093-42BC3711A8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3EA691C7-3AAD-4ED5-90EB-4279CA6015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71DE9113-462A-4B79-9462-3C28541EC5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FC99A161-DF07-4E52-B028-51DF019881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2" name="Pijl: rechts 301">
                  <a:extLst>
                    <a:ext uri="{FF2B5EF4-FFF2-40B4-BE49-F238E27FC236}">
                      <a16:creationId xmlns:a16="http://schemas.microsoft.com/office/drawing/2014/main" id="{608DCCD0-CCB8-40BB-BA35-5E5A39899BC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1" name="Groep 290">
                <a:extLst>
                  <a:ext uri="{FF2B5EF4-FFF2-40B4-BE49-F238E27FC236}">
                    <a16:creationId xmlns:a16="http://schemas.microsoft.com/office/drawing/2014/main" id="{9AF3E716-065B-4A08-93A4-8CCD9BC7935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92" name="Rechthoek 291">
                  <a:extLst>
                    <a:ext uri="{FF2B5EF4-FFF2-40B4-BE49-F238E27FC236}">
                      <a16:creationId xmlns:a16="http://schemas.microsoft.com/office/drawing/2014/main" id="{A2BA08B8-02B8-4514-B168-4EF79EE1332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3A8CE698-608D-4FA2-9C52-8E90742922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5" name="Rechte verbindingslijn 294">
                    <a:extLst>
                      <a:ext uri="{FF2B5EF4-FFF2-40B4-BE49-F238E27FC236}">
                        <a16:creationId xmlns:a16="http://schemas.microsoft.com/office/drawing/2014/main" id="{B7446526-368F-4B96-9837-27E08626B2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B6A46CE1-6054-47E6-8EF5-A2CD7C58C0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CAD7E9EA-337E-4B84-B420-ABE6020E68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098951DD-648F-4E86-96BD-A1054DC02A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4B04B647-863D-4D6C-89AD-9D16343957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4" name="Pijl: rechts 293">
                  <a:extLst>
                    <a:ext uri="{FF2B5EF4-FFF2-40B4-BE49-F238E27FC236}">
                      <a16:creationId xmlns:a16="http://schemas.microsoft.com/office/drawing/2014/main" id="{9EFA67D3-913F-4932-AC63-FB9B1559E70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76" name="Groep 275">
              <a:extLst>
                <a:ext uri="{FF2B5EF4-FFF2-40B4-BE49-F238E27FC236}">
                  <a16:creationId xmlns:a16="http://schemas.microsoft.com/office/drawing/2014/main" id="{0CA2DE08-540A-434A-9E57-7087E58F9C0C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77" name="Inspireren">
                <a:extLst>
                  <a:ext uri="{FF2B5EF4-FFF2-40B4-BE49-F238E27FC236}">
                    <a16:creationId xmlns:a16="http://schemas.microsoft.com/office/drawing/2014/main" id="{3ECBA504-1100-4D31-B8F8-3C2A014BE45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79" name="Freeform 12">
                  <a:extLst>
                    <a:ext uri="{FF2B5EF4-FFF2-40B4-BE49-F238E27FC236}">
                      <a16:creationId xmlns:a16="http://schemas.microsoft.com/office/drawing/2014/main" id="{FDBDB0FF-13B7-4E9B-B051-24E9E55F2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0" name="Freeform 13">
                  <a:extLst>
                    <a:ext uri="{FF2B5EF4-FFF2-40B4-BE49-F238E27FC236}">
                      <a16:creationId xmlns:a16="http://schemas.microsoft.com/office/drawing/2014/main" id="{B7F695D6-FD8F-47D2-AC19-2436A461BC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1" name="Freeform 14">
                  <a:extLst>
                    <a:ext uri="{FF2B5EF4-FFF2-40B4-BE49-F238E27FC236}">
                      <a16:creationId xmlns:a16="http://schemas.microsoft.com/office/drawing/2014/main" id="{679EAC23-3291-4722-9380-05DA82DCE0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78" name="Tekstvak 277">
                <a:extLst>
                  <a:ext uri="{FF2B5EF4-FFF2-40B4-BE49-F238E27FC236}">
                    <a16:creationId xmlns:a16="http://schemas.microsoft.com/office/drawing/2014/main" id="{B39AF23A-F53B-47B7-B800-D8075EEBED3C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16462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D74F63BD-6358-44FB-9631-BE7E63C9B7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0510" y="-6986"/>
            <a:ext cx="6531491" cy="6864986"/>
          </a:xfrm>
          <a:custGeom>
            <a:avLst/>
            <a:gdLst>
              <a:gd name="connsiteX0" fmla="*/ 3121447 w 6531491"/>
              <a:gd name="connsiteY0" fmla="*/ 0 h 6864986"/>
              <a:gd name="connsiteX1" fmla="*/ 6531491 w 6531491"/>
              <a:gd name="connsiteY1" fmla="*/ 0 h 6864986"/>
              <a:gd name="connsiteX2" fmla="*/ 6531491 w 6531491"/>
              <a:gd name="connsiteY2" fmla="*/ 6864986 h 6864986"/>
              <a:gd name="connsiteX3" fmla="*/ 0 w 6531491"/>
              <a:gd name="connsiteY3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91" h="6864986">
                <a:moveTo>
                  <a:pt x="3121447" y="0"/>
                </a:moveTo>
                <a:lnTo>
                  <a:pt x="6531491" y="0"/>
                </a:lnTo>
                <a:lnTo>
                  <a:pt x="6531491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268000" tIns="2808000" rIns="10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7365494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6776383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EF1-9D73-4621-BF89-DDF8A3BF0243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(M)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28" name="GRID" hidden="1">
            <a:extLst>
              <a:ext uri="{FF2B5EF4-FFF2-40B4-BE49-F238E27FC236}">
                <a16:creationId xmlns:a16="http://schemas.microsoft.com/office/drawing/2014/main" id="{BCC2F244-6915-4223-91B3-15E2CE3F5D3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99E9CD4-586D-427C-AA2F-F5C93FFCFD68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AF092EA-8A69-4233-B1BA-E348248F339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4DB927BD-89B3-4277-A092-D5E8D54DCF7F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6626C9D-5F7B-4F8B-A236-214FBD6B868C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BE02301-2D97-4FC1-A442-AA535498F75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E355080-D760-43A2-9C65-E4AE3619EC6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4CC5AD44-C94A-42AD-82A0-28F9143222C4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A8D71D2-199D-4E47-8BDB-6BDFC23596EF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91" name="INSTRUCTION">
            <a:extLst>
              <a:ext uri="{FF2B5EF4-FFF2-40B4-BE49-F238E27FC236}">
                <a16:creationId xmlns:a16="http://schemas.microsoft.com/office/drawing/2014/main" id="{9F9BFD70-7334-4CA7-BE4F-D30C9025E7C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37813556-46F3-4B42-A597-F2FA3A80735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CB46718-FF77-4A5D-892E-50F0501A6FD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A76AE653-A5AC-4FFF-8ACF-8753F86D8B0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50204CB9-81BB-4BA8-B5EB-7D5174072642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BF1EED98-0781-4401-8652-06C3857B139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921FCE53-871F-48B0-BC32-0174986D18D0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8B89D270-D8D7-42D8-9CAC-307E4603E49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1C8519E-3FC7-4C84-953C-C3199B912F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16EB3D1F-9291-4195-8F3C-8FE9E5B8E94E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187F400E-D301-4AC5-BAD4-76ABF0D5307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F6A8CE6B-0A51-4CE0-8670-2D6EF085852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3029E00D-4190-46A0-9E01-BF06B021717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4" name="Rechthoek: afgeronde hoeken 253">
                  <a:extLst>
                    <a:ext uri="{FF2B5EF4-FFF2-40B4-BE49-F238E27FC236}">
                      <a16:creationId xmlns:a16="http://schemas.microsoft.com/office/drawing/2014/main" id="{40F43203-8B89-499D-B8D8-DD9E8DE850D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4B6066D8-C7D7-43E0-A328-3C173CAABEA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12C5F840-17F4-4667-8E45-749A7CE7240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E0DAF419-113C-4BB8-A3D1-BDE73A2A208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3FCD9F03-4B94-4685-80D9-3C2BEB5272C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83857DA4-B00C-481D-9117-AFEBB3CBBBA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0846455-2F17-4228-9094-FDE1DDCB504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6" name="Groep 245">
                  <a:extLst>
                    <a:ext uri="{FF2B5EF4-FFF2-40B4-BE49-F238E27FC236}">
                      <a16:creationId xmlns:a16="http://schemas.microsoft.com/office/drawing/2014/main" id="{AC06329A-1D73-46C9-B4DD-1A2D20CF452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8" name="Rechthoek: afgeronde hoeken 247">
                    <a:extLst>
                      <a:ext uri="{FF2B5EF4-FFF2-40B4-BE49-F238E27FC236}">
                        <a16:creationId xmlns:a16="http://schemas.microsoft.com/office/drawing/2014/main" id="{F71BAF71-7AEF-4F59-B06E-027B401E0D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054A8126-D360-487A-AAB0-37A26A7831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A145BAF8-E8E1-41B8-96F3-A766A5E103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C0C59954-5D94-4BDD-8AF9-0504D9C921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172F26B3-13A0-4222-A556-6240271C24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C5F61ED1-F295-419C-B701-00372CE82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7" name="Boog 246">
                  <a:extLst>
                    <a:ext uri="{FF2B5EF4-FFF2-40B4-BE49-F238E27FC236}">
                      <a16:creationId xmlns:a16="http://schemas.microsoft.com/office/drawing/2014/main" id="{A5B4C332-647B-40A5-9BA5-2030469D8DA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60D98960-CDF7-46ED-B0F3-64F8B153E3B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4" name="Tekstvak 243">
                <a:extLst>
                  <a:ext uri="{FF2B5EF4-FFF2-40B4-BE49-F238E27FC236}">
                    <a16:creationId xmlns:a16="http://schemas.microsoft.com/office/drawing/2014/main" id="{87DCA492-131C-4F5F-90FF-1EB1C05EE33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5" name="Vrije vorm: vorm 244">
                <a:extLst>
                  <a:ext uri="{FF2B5EF4-FFF2-40B4-BE49-F238E27FC236}">
                    <a16:creationId xmlns:a16="http://schemas.microsoft.com/office/drawing/2014/main" id="{CDE3E5C6-D357-4BBD-8C27-8BC52EEE404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8EB27D1F-3F64-4C7A-9FC4-A4B869F9DA5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9" name="Rechthoek 228">
                <a:extLst>
                  <a:ext uri="{FF2B5EF4-FFF2-40B4-BE49-F238E27FC236}">
                    <a16:creationId xmlns:a16="http://schemas.microsoft.com/office/drawing/2014/main" id="{A0051BED-C744-4D58-8346-B11FE706894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30" name="ICOON_info">
                <a:extLst>
                  <a:ext uri="{FF2B5EF4-FFF2-40B4-BE49-F238E27FC236}">
                    <a16:creationId xmlns:a16="http://schemas.microsoft.com/office/drawing/2014/main" id="{CB05D288-B29D-4420-96C7-7BC592EEBD6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7" name="Ovaal 236">
                  <a:extLst>
                    <a:ext uri="{FF2B5EF4-FFF2-40B4-BE49-F238E27FC236}">
                      <a16:creationId xmlns:a16="http://schemas.microsoft.com/office/drawing/2014/main" id="{B0AD9738-1C9A-4F1D-B482-C5C58293ADD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Graphic 163" descr="Informatie">
                  <a:extLst>
                    <a:ext uri="{FF2B5EF4-FFF2-40B4-BE49-F238E27FC236}">
                      <a16:creationId xmlns:a16="http://schemas.microsoft.com/office/drawing/2014/main" id="{E2C03F7E-515F-435B-AB97-74BE611448C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1" name="Groep 230">
                <a:extLst>
                  <a:ext uri="{FF2B5EF4-FFF2-40B4-BE49-F238E27FC236}">
                    <a16:creationId xmlns:a16="http://schemas.microsoft.com/office/drawing/2014/main" id="{AE30B54B-A627-4B7F-B94E-5EAA55A9E2C6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2" name="Inspireren">
                  <a:extLst>
                    <a:ext uri="{FF2B5EF4-FFF2-40B4-BE49-F238E27FC236}">
                      <a16:creationId xmlns:a16="http://schemas.microsoft.com/office/drawing/2014/main" id="{AC8223D6-0881-46AA-92B9-FBE47E3FB7C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4" name="Freeform 12">
                    <a:extLst>
                      <a:ext uri="{FF2B5EF4-FFF2-40B4-BE49-F238E27FC236}">
                        <a16:creationId xmlns:a16="http://schemas.microsoft.com/office/drawing/2014/main" id="{A646C8B3-6B5D-4D5F-889A-CF5335259D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3">
                    <a:extLst>
                      <a:ext uri="{FF2B5EF4-FFF2-40B4-BE49-F238E27FC236}">
                        <a16:creationId xmlns:a16="http://schemas.microsoft.com/office/drawing/2014/main" id="{DE2F7DE2-5775-4FD6-8D6A-C06575C378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6" name="Freeform 14">
                    <a:extLst>
                      <a:ext uri="{FF2B5EF4-FFF2-40B4-BE49-F238E27FC236}">
                        <a16:creationId xmlns:a16="http://schemas.microsoft.com/office/drawing/2014/main" id="{00B22F81-01F6-4AB5-A979-631EC4A2BE0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3" name="Tekstvak 232">
                  <a:extLst>
                    <a:ext uri="{FF2B5EF4-FFF2-40B4-BE49-F238E27FC236}">
                      <a16:creationId xmlns:a16="http://schemas.microsoft.com/office/drawing/2014/main" id="{4873F484-7CB7-4561-9CD0-90947106598A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30BFE6C3-6FD3-4FA7-9744-6BB7B9CC61E5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F4EBE1FA-0F5C-4480-9399-CF49C1BCD16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A075EF6A-D53D-4142-A4B2-90ADA9BF17C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3" name="Groep 222">
                    <a:extLst>
                      <a:ext uri="{FF2B5EF4-FFF2-40B4-BE49-F238E27FC236}">
                        <a16:creationId xmlns:a16="http://schemas.microsoft.com/office/drawing/2014/main" id="{A8A30982-1B4E-413A-9A1A-29F780CBF3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85207F05-3E23-4115-AA92-8A93FDC73C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2343D89-B91F-449C-A19D-CDF937A6188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8" name="Ovaal 227">
                      <a:extLst>
                        <a:ext uri="{FF2B5EF4-FFF2-40B4-BE49-F238E27FC236}">
                          <a16:creationId xmlns:a16="http://schemas.microsoft.com/office/drawing/2014/main" id="{2A759754-C99B-41DB-A0E1-5908BD2A83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429D8D24-C521-479F-9169-5DA00F5B0AE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C5F942EA-AFC4-4931-80A7-F5696330052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0A47AC70-9E33-4985-92AC-32671B2A7B1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1705201E-187A-4E53-8346-1733212450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FE6D264D-50F4-44BD-B2BA-A62BFD97FDD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98CCAF37-334B-4155-8384-20F6EAD210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C9736E6F-AE37-45E7-A5B1-073F8A4764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4DFCE4-716C-4F85-8EF9-BF086A7168E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3FD3412B-436D-4909-84ED-88AF61B1EC3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5" name="Gelijkbenige driehoek 214">
                <a:extLst>
                  <a:ext uri="{FF2B5EF4-FFF2-40B4-BE49-F238E27FC236}">
                    <a16:creationId xmlns:a16="http://schemas.microsoft.com/office/drawing/2014/main" id="{014EA193-EE1E-4B3A-95C8-B269ACF5439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41C80E7-5DB6-4AF3-B4CC-68D0774AEB7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AD49572A-2B4F-4EAA-8C8F-F2DE1A96557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02B58DC1-26AD-4E8A-B1DD-3DE74774077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94A0B683-71B3-46C3-A924-04C1356B85F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7" name="Groep 206">
                <a:extLst>
                  <a:ext uri="{FF2B5EF4-FFF2-40B4-BE49-F238E27FC236}">
                    <a16:creationId xmlns:a16="http://schemas.microsoft.com/office/drawing/2014/main" id="{4D0DA519-D50E-4C1C-B691-5804015F62F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9" name="Vrije vorm: vorm 208">
                  <a:extLst>
                    <a:ext uri="{FF2B5EF4-FFF2-40B4-BE49-F238E27FC236}">
                      <a16:creationId xmlns:a16="http://schemas.microsoft.com/office/drawing/2014/main" id="{F436A68F-EDFF-4E8E-AAA8-EB07975DDD1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A40A3E0F-10C4-44A5-834B-1E41C516AAD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CD5D52FE-5E6B-4D32-9E37-A74E97E4E8AC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2" name="Vrije vorm: vorm 211">
                    <a:extLst>
                      <a:ext uri="{FF2B5EF4-FFF2-40B4-BE49-F238E27FC236}">
                        <a16:creationId xmlns:a16="http://schemas.microsoft.com/office/drawing/2014/main" id="{014E321D-8311-4635-9E92-FC125CCEEC5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A1E34DCB-9808-463A-A882-DC06BAACC85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60" name="INSTRUCTION">
            <a:extLst>
              <a:ext uri="{FF2B5EF4-FFF2-40B4-BE49-F238E27FC236}">
                <a16:creationId xmlns:a16="http://schemas.microsoft.com/office/drawing/2014/main" id="{3E8EA6A8-54FE-4CCC-837B-8E62E87636F4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12420DA9-9DEF-425F-B150-DE44317E2E3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id="{043DA944-B555-4E5F-A52D-A24CBD5F3F5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0E3E7F27-5B2F-46C3-A750-EE6CFF016A8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2D3BB3A7-428F-4E0D-947A-2167CD40A98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2CD9432F-E72C-4B95-BB8E-44F59267A0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AB29C18E-4DD5-4A85-9925-A4DAEA6DBD0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id="{ECB95700-697A-4403-A9DF-3B57FEE33E7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8A1A7422-1368-4E2E-9020-3939AAC5E04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9" name="Ovaal 268">
              <a:extLst>
                <a:ext uri="{FF2B5EF4-FFF2-40B4-BE49-F238E27FC236}">
                  <a16:creationId xmlns:a16="http://schemas.microsoft.com/office/drawing/2014/main" id="{EAAEC815-B44C-440A-A622-57B63C8008E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BEAC1D94-09A7-4A70-B4DC-90B87B6C738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71" name="Ovaal 270">
              <a:extLst>
                <a:ext uri="{FF2B5EF4-FFF2-40B4-BE49-F238E27FC236}">
                  <a16:creationId xmlns:a16="http://schemas.microsoft.com/office/drawing/2014/main" id="{617C0A91-2A14-4E9B-9C30-0D12C89C179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2" name="Rechthoek 271">
              <a:extLst>
                <a:ext uri="{FF2B5EF4-FFF2-40B4-BE49-F238E27FC236}">
                  <a16:creationId xmlns:a16="http://schemas.microsoft.com/office/drawing/2014/main" id="{5AF53E92-C58E-4EFD-A666-E9B3E27FE9B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3" name="Ovaal 272">
              <a:extLst>
                <a:ext uri="{FF2B5EF4-FFF2-40B4-BE49-F238E27FC236}">
                  <a16:creationId xmlns:a16="http://schemas.microsoft.com/office/drawing/2014/main" id="{C45E9964-127D-4657-AB96-F6A6AD9EF4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4" name="Rechthoek 273">
              <a:extLst>
                <a:ext uri="{FF2B5EF4-FFF2-40B4-BE49-F238E27FC236}">
                  <a16:creationId xmlns:a16="http://schemas.microsoft.com/office/drawing/2014/main" id="{094A6775-E270-455F-9985-F7D52909671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75" name="Ovaal 274">
              <a:extLst>
                <a:ext uri="{FF2B5EF4-FFF2-40B4-BE49-F238E27FC236}">
                  <a16:creationId xmlns:a16="http://schemas.microsoft.com/office/drawing/2014/main" id="{3355B562-7C3C-4A56-9EC3-66B87499678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6" name="Rechthoek 275">
              <a:extLst>
                <a:ext uri="{FF2B5EF4-FFF2-40B4-BE49-F238E27FC236}">
                  <a16:creationId xmlns:a16="http://schemas.microsoft.com/office/drawing/2014/main" id="{E62882A6-8465-41D1-91CF-9E02CE6D7A3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77" name="Ovaal 276">
              <a:extLst>
                <a:ext uri="{FF2B5EF4-FFF2-40B4-BE49-F238E27FC236}">
                  <a16:creationId xmlns:a16="http://schemas.microsoft.com/office/drawing/2014/main" id="{D78F7A09-898C-4690-8225-92A3DD1EDE7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8" name="Rechthoek 277">
              <a:extLst>
                <a:ext uri="{FF2B5EF4-FFF2-40B4-BE49-F238E27FC236}">
                  <a16:creationId xmlns:a16="http://schemas.microsoft.com/office/drawing/2014/main" id="{DA25C23C-E7E9-4BB3-92D6-B17FB963BF0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9" name="Ovaal 278">
              <a:extLst>
                <a:ext uri="{FF2B5EF4-FFF2-40B4-BE49-F238E27FC236}">
                  <a16:creationId xmlns:a16="http://schemas.microsoft.com/office/drawing/2014/main" id="{05F0FED3-28C4-452A-BBAC-91EB479C020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9E0161A2-ECA7-48CF-9E20-07D136F150F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81" name="Rechthoek 280">
              <a:extLst>
                <a:ext uri="{FF2B5EF4-FFF2-40B4-BE49-F238E27FC236}">
                  <a16:creationId xmlns:a16="http://schemas.microsoft.com/office/drawing/2014/main" id="{FE436794-BF23-4C7A-B090-9F2A21C65AB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2" name="ICOON_info">
              <a:extLst>
                <a:ext uri="{FF2B5EF4-FFF2-40B4-BE49-F238E27FC236}">
                  <a16:creationId xmlns:a16="http://schemas.microsoft.com/office/drawing/2014/main" id="{7B2519EC-4DE4-4B6D-8CE5-9E26C753FF2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0" name="Ovaal 329">
                <a:extLst>
                  <a:ext uri="{FF2B5EF4-FFF2-40B4-BE49-F238E27FC236}">
                    <a16:creationId xmlns:a16="http://schemas.microsoft.com/office/drawing/2014/main" id="{E0A1FE23-1A13-4113-89BA-077E3072BD0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1" name="Graphic 163" descr="Informatie">
                <a:extLst>
                  <a:ext uri="{FF2B5EF4-FFF2-40B4-BE49-F238E27FC236}">
                    <a16:creationId xmlns:a16="http://schemas.microsoft.com/office/drawing/2014/main" id="{C0740CD1-C0B6-4132-A323-BCEA4A9FA12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VOORBEELD">
              <a:extLst>
                <a:ext uri="{FF2B5EF4-FFF2-40B4-BE49-F238E27FC236}">
                  <a16:creationId xmlns:a16="http://schemas.microsoft.com/office/drawing/2014/main" id="{3B85A5A1-6B95-4F71-9BE7-ABD31D7260B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CB7A9733-FAD9-47CA-B1D8-B70DD28ADAB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1" name="Rechthoek 290">
                <a:extLst>
                  <a:ext uri="{FF2B5EF4-FFF2-40B4-BE49-F238E27FC236}">
                    <a16:creationId xmlns:a16="http://schemas.microsoft.com/office/drawing/2014/main" id="{6A3583D7-7F0C-4373-8FDC-BFD2DAA109C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2" name="Groep 291">
                <a:extLst>
                  <a:ext uri="{FF2B5EF4-FFF2-40B4-BE49-F238E27FC236}">
                    <a16:creationId xmlns:a16="http://schemas.microsoft.com/office/drawing/2014/main" id="{0EF3C614-F246-4ACD-B39B-26F41A53C19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3" name="Groep 322">
                  <a:extLst>
                    <a:ext uri="{FF2B5EF4-FFF2-40B4-BE49-F238E27FC236}">
                      <a16:creationId xmlns:a16="http://schemas.microsoft.com/office/drawing/2014/main" id="{5D7530F8-0B50-40E5-84D5-4546039C8B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B4617B44-1CBF-4ACC-969E-D6E5907DD6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ACE9AF3B-FA2A-4A80-8438-A18FEEF380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589FD60E-EE0D-41C8-A2C4-07AC27EEED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289A0769-BB3B-42CD-9068-7ADB2A29D8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11B91A23-4C7F-4B7D-ADF4-49C2DE4192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4" name="Pijl: rechts 323">
                  <a:extLst>
                    <a:ext uri="{FF2B5EF4-FFF2-40B4-BE49-F238E27FC236}">
                      <a16:creationId xmlns:a16="http://schemas.microsoft.com/office/drawing/2014/main" id="{4FE5029D-3BD4-4507-9812-102FEE578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0209E004-99F2-4BE8-8B9A-8709A0C7835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6" name="Groep 315">
                  <a:extLst>
                    <a:ext uri="{FF2B5EF4-FFF2-40B4-BE49-F238E27FC236}">
                      <a16:creationId xmlns:a16="http://schemas.microsoft.com/office/drawing/2014/main" id="{3559633B-519D-487F-9C0B-2C136277582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2E3F6D5A-5370-4BF3-A8A7-0D758064D8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CF160A1B-7EDE-456F-878E-3B0131AB2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41DEEF42-3897-4071-85CE-21C782D70E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ECCE1BAF-F03D-4B9F-BF28-D6709198A7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D6CEDAFA-D021-4680-A8E7-C81E239D08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7" name="Pijl: rechts 316">
                  <a:extLst>
                    <a:ext uri="{FF2B5EF4-FFF2-40B4-BE49-F238E27FC236}">
                      <a16:creationId xmlns:a16="http://schemas.microsoft.com/office/drawing/2014/main" id="{F4491EB2-8318-4555-B7DB-F31AF8ABBBA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4" name="Rechte verbindingslijn 293">
                <a:extLst>
                  <a:ext uri="{FF2B5EF4-FFF2-40B4-BE49-F238E27FC236}">
                    <a16:creationId xmlns:a16="http://schemas.microsoft.com/office/drawing/2014/main" id="{DA4F5C59-DF0D-4DE6-87A6-C962187198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5" name="Rechte verbindingslijn 294">
                <a:extLst>
                  <a:ext uri="{FF2B5EF4-FFF2-40B4-BE49-F238E27FC236}">
                    <a16:creationId xmlns:a16="http://schemas.microsoft.com/office/drawing/2014/main" id="{9432C3F9-B2B9-47B6-8616-AAC00A5A5E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802DD12D-578C-4FD6-A63D-F40D389B2F8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26E8EB3F-1787-4817-999C-813B2CA903B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8" name="Groep 297">
                <a:extLst>
                  <a:ext uri="{FF2B5EF4-FFF2-40B4-BE49-F238E27FC236}">
                    <a16:creationId xmlns:a16="http://schemas.microsoft.com/office/drawing/2014/main" id="{2798B5E6-4B5B-469F-8FD2-8450D46B62E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8" name="Rechthoek 307">
                  <a:extLst>
                    <a:ext uri="{FF2B5EF4-FFF2-40B4-BE49-F238E27FC236}">
                      <a16:creationId xmlns:a16="http://schemas.microsoft.com/office/drawing/2014/main" id="{4AC6A96B-77D7-4BD6-8090-AB75E8AD763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E4659AF0-2378-4D2A-AA57-F85509477CD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BBE7DC76-0191-4EAB-8DAB-8BD297F825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6549532B-AA62-428D-B4C3-9EC663D2C5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6F78D3B4-3496-46A7-9049-397EA87A0A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59755A36-91E1-4C88-A227-BB46AAAAA7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5C0DAEE0-4471-480F-8BA6-25D4F93FCA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0" name="Pijl: rechts 309">
                  <a:extLst>
                    <a:ext uri="{FF2B5EF4-FFF2-40B4-BE49-F238E27FC236}">
                      <a16:creationId xmlns:a16="http://schemas.microsoft.com/office/drawing/2014/main" id="{981C6370-818D-4D12-8771-3DAA7B7B317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9" name="Groep 298">
                <a:extLst>
                  <a:ext uri="{FF2B5EF4-FFF2-40B4-BE49-F238E27FC236}">
                    <a16:creationId xmlns:a16="http://schemas.microsoft.com/office/drawing/2014/main" id="{F62A7D14-CAA6-4206-8A54-C2F5971F719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C421F77C-0C04-42D5-A14F-FB5B21925E3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39C45A2A-B8F6-42E8-BD2C-C1497C969C9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6DCC02F-4763-47E3-B277-0AEF45C73D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C486DE09-D9F4-490F-9A4C-50D15CCFEC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E97D1658-729B-4987-876C-FA20A3DA4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5F82DE36-FB9B-4919-8B81-4B5BAFF392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CC078C73-037C-4048-80BC-6AEDC63128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2" name="Pijl: rechts 301">
                  <a:extLst>
                    <a:ext uri="{FF2B5EF4-FFF2-40B4-BE49-F238E27FC236}">
                      <a16:creationId xmlns:a16="http://schemas.microsoft.com/office/drawing/2014/main" id="{972E323A-88CA-42C7-87DF-2674A336A5D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4" name="Groep 283">
              <a:extLst>
                <a:ext uri="{FF2B5EF4-FFF2-40B4-BE49-F238E27FC236}">
                  <a16:creationId xmlns:a16="http://schemas.microsoft.com/office/drawing/2014/main" id="{3A83BEFE-D224-42A0-8050-442EB5EB312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85" name="Inspireren">
                <a:extLst>
                  <a:ext uri="{FF2B5EF4-FFF2-40B4-BE49-F238E27FC236}">
                    <a16:creationId xmlns:a16="http://schemas.microsoft.com/office/drawing/2014/main" id="{DC7AAF21-4677-4246-96C0-B56F2A4B8DC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7" name="Freeform 12">
                  <a:extLst>
                    <a:ext uri="{FF2B5EF4-FFF2-40B4-BE49-F238E27FC236}">
                      <a16:creationId xmlns:a16="http://schemas.microsoft.com/office/drawing/2014/main" id="{9842D8DD-B2BC-4E88-ADF2-2F2C64454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8" name="Freeform 13">
                  <a:extLst>
                    <a:ext uri="{FF2B5EF4-FFF2-40B4-BE49-F238E27FC236}">
                      <a16:creationId xmlns:a16="http://schemas.microsoft.com/office/drawing/2014/main" id="{38D6DCD1-22F3-4AEF-8151-5FC00E3EC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9" name="Freeform 14">
                  <a:extLst>
                    <a:ext uri="{FF2B5EF4-FFF2-40B4-BE49-F238E27FC236}">
                      <a16:creationId xmlns:a16="http://schemas.microsoft.com/office/drawing/2014/main" id="{0A0AC982-DFD5-41E1-8F7D-C443C3CC52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6" name="Tekstvak 285">
                <a:extLst>
                  <a:ext uri="{FF2B5EF4-FFF2-40B4-BE49-F238E27FC236}">
                    <a16:creationId xmlns:a16="http://schemas.microsoft.com/office/drawing/2014/main" id="{FC27E777-EA17-45B5-B49F-C2FB17D651F3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79223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7AE1FD63-5F04-4F0C-81C6-011D6FEF3E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196" y="-6986"/>
            <a:ext cx="9215803" cy="6864986"/>
          </a:xfrm>
          <a:custGeom>
            <a:avLst/>
            <a:gdLst>
              <a:gd name="connsiteX0" fmla="*/ 3121447 w 9215803"/>
              <a:gd name="connsiteY0" fmla="*/ 0 h 6864986"/>
              <a:gd name="connsiteX1" fmla="*/ 6133984 w 9215803"/>
              <a:gd name="connsiteY1" fmla="*/ 0 h 6864986"/>
              <a:gd name="connsiteX2" fmla="*/ 6531491 w 9215803"/>
              <a:gd name="connsiteY2" fmla="*/ 0 h 6864986"/>
              <a:gd name="connsiteX3" fmla="*/ 9215803 w 9215803"/>
              <a:gd name="connsiteY3" fmla="*/ 0 h 6864986"/>
              <a:gd name="connsiteX4" fmla="*/ 9215803 w 9215803"/>
              <a:gd name="connsiteY4" fmla="*/ 6864986 h 6864986"/>
              <a:gd name="connsiteX5" fmla="*/ 6531491 w 9215803"/>
              <a:gd name="connsiteY5" fmla="*/ 6864986 h 6864986"/>
              <a:gd name="connsiteX6" fmla="*/ 6133984 w 9215803"/>
              <a:gd name="connsiteY6" fmla="*/ 6864986 h 6864986"/>
              <a:gd name="connsiteX7" fmla="*/ 0 w 9215803"/>
              <a:gd name="connsiteY7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803" h="6864986">
                <a:moveTo>
                  <a:pt x="3121447" y="0"/>
                </a:moveTo>
                <a:lnTo>
                  <a:pt x="6133984" y="0"/>
                </a:lnTo>
                <a:lnTo>
                  <a:pt x="6531491" y="0"/>
                </a:lnTo>
                <a:lnTo>
                  <a:pt x="9215803" y="0"/>
                </a:lnTo>
                <a:lnTo>
                  <a:pt x="9215803" y="6864986"/>
                </a:lnTo>
                <a:lnTo>
                  <a:pt x="6531491" y="6864986"/>
                </a:lnTo>
                <a:lnTo>
                  <a:pt x="6133984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492000" tIns="2808000" rIns="259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92237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2371791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934D-8EFC-41FC-A169-D16A09C97E51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(L)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90" name="INSTRUCTION">
            <a:extLst>
              <a:ext uri="{FF2B5EF4-FFF2-40B4-BE49-F238E27FC236}">
                <a16:creationId xmlns:a16="http://schemas.microsoft.com/office/drawing/2014/main" id="{75D16D5B-8E61-4E76-A4E4-F6899A6FE51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AEFD7FA5-F5A9-480D-92F8-E6D611C527B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1880DE10-0E6B-4176-A372-054458764E2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91BC605C-B8FF-4E63-90BA-11CF5063112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id="{B0E7AA0D-6C00-4A3F-B200-2CE3AFDFFF95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33F09FAB-5C6E-4D89-A6B7-846482886772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05C61113-3C65-4306-B064-D9327CB7885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4AE5B3A0-24DF-4970-AC19-C769CADD50C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A939126F-FD8B-46D4-8F50-78A0589FCE76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F20444D1-9EBC-4F0C-BCF6-67F0D19B04D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D5BE351D-D323-4B76-9C7C-9718DAF0C29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061405F6-42D3-49EE-96CF-11416B41E5F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06E6F0C3-829F-463A-9478-7ECC4706DC7F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3" name="Rechthoek: afgeronde hoeken 252">
                  <a:extLst>
                    <a:ext uri="{FF2B5EF4-FFF2-40B4-BE49-F238E27FC236}">
                      <a16:creationId xmlns:a16="http://schemas.microsoft.com/office/drawing/2014/main" id="{C7B678E2-5AEC-4E96-AD30-7534020F15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0F88322-4558-477A-A0ED-88CBF06683E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54612A82-8273-47C3-B538-C0D0F7322DE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4F8D4D97-BE81-494F-81CF-F5682DDD237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C13B29F5-FBAB-4821-9133-7892560DAC3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1C215B72-F0A7-438F-AD0A-B78FE30C9A1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9BB09425-E767-4430-8DF7-6EB858B274F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E0D4BE79-E59C-4D77-AB96-A9B5309B36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7" name="Rechthoek: afgeronde hoeken 246">
                    <a:extLst>
                      <a:ext uri="{FF2B5EF4-FFF2-40B4-BE49-F238E27FC236}">
                        <a16:creationId xmlns:a16="http://schemas.microsoft.com/office/drawing/2014/main" id="{44ADFC08-7631-4F42-8622-8E7A1250CB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8" name="Rechthoek 247">
                    <a:extLst>
                      <a:ext uri="{FF2B5EF4-FFF2-40B4-BE49-F238E27FC236}">
                        <a16:creationId xmlns:a16="http://schemas.microsoft.com/office/drawing/2014/main" id="{19589F52-AAB8-4B0B-B0EA-D5AA2DBEED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41C5CDDA-1CF6-48CB-AF14-4D0EBDF74D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FD96610C-6C1B-4496-91D0-C141188F2F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80C47C2C-D0D6-4C83-B971-07F614BBDA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3CDE7D96-BC58-4362-BDC3-E41C06D482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6" name="Boog 245">
                  <a:extLst>
                    <a:ext uri="{FF2B5EF4-FFF2-40B4-BE49-F238E27FC236}">
                      <a16:creationId xmlns:a16="http://schemas.microsoft.com/office/drawing/2014/main" id="{73B1E924-06BE-4F26-9D00-EC2BC5D3343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2" name="Tekstvak 241">
                <a:extLst>
                  <a:ext uri="{FF2B5EF4-FFF2-40B4-BE49-F238E27FC236}">
                    <a16:creationId xmlns:a16="http://schemas.microsoft.com/office/drawing/2014/main" id="{57A2414C-7765-40A5-B4AD-1CD934E5FA75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7FAE2321-9AC9-4B7C-A9AF-0637A927D38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C6C2CECE-E43A-4806-BE5F-DC169D15ADA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CD2F63EF-81D5-4606-8B1C-10D641E5B8F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4114324A-3109-4704-854A-F1CE9D1DBD11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9" name="ICOON_info">
                <a:extLst>
                  <a:ext uri="{FF2B5EF4-FFF2-40B4-BE49-F238E27FC236}">
                    <a16:creationId xmlns:a16="http://schemas.microsoft.com/office/drawing/2014/main" id="{2E782565-52D0-4FA9-B4FD-3433D07DD140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6" name="Ovaal 235">
                  <a:extLst>
                    <a:ext uri="{FF2B5EF4-FFF2-40B4-BE49-F238E27FC236}">
                      <a16:creationId xmlns:a16="http://schemas.microsoft.com/office/drawing/2014/main" id="{AE0C3C31-B786-4B28-A905-AB2F452B155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Graphic 163" descr="Informatie">
                  <a:extLst>
                    <a:ext uri="{FF2B5EF4-FFF2-40B4-BE49-F238E27FC236}">
                      <a16:creationId xmlns:a16="http://schemas.microsoft.com/office/drawing/2014/main" id="{26DE7854-EDF9-4208-A68A-B4DD5CE1AEE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CD5F4A3A-F88D-4381-B883-614561909C9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1" name="Inspireren">
                  <a:extLst>
                    <a:ext uri="{FF2B5EF4-FFF2-40B4-BE49-F238E27FC236}">
                      <a16:creationId xmlns:a16="http://schemas.microsoft.com/office/drawing/2014/main" id="{E16052FD-0F39-4E1F-875F-D4CE8F5A35C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3" name="Freeform 12">
                    <a:extLst>
                      <a:ext uri="{FF2B5EF4-FFF2-40B4-BE49-F238E27FC236}">
                        <a16:creationId xmlns:a16="http://schemas.microsoft.com/office/drawing/2014/main" id="{34A4EF28-2B58-4411-AC3C-6030A07597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4" name="Freeform 13">
                    <a:extLst>
                      <a:ext uri="{FF2B5EF4-FFF2-40B4-BE49-F238E27FC236}">
                        <a16:creationId xmlns:a16="http://schemas.microsoft.com/office/drawing/2014/main" id="{BBDA3D90-077E-4FBE-A609-E8506171AB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4">
                    <a:extLst>
                      <a:ext uri="{FF2B5EF4-FFF2-40B4-BE49-F238E27FC236}">
                        <a16:creationId xmlns:a16="http://schemas.microsoft.com/office/drawing/2014/main" id="{7560ADF1-BB47-468B-B465-1B0CF112FB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2" name="Tekstvak 231">
                  <a:extLst>
                    <a:ext uri="{FF2B5EF4-FFF2-40B4-BE49-F238E27FC236}">
                      <a16:creationId xmlns:a16="http://schemas.microsoft.com/office/drawing/2014/main" id="{FEBFA2C7-1CB9-4E57-AECD-B10832AD322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036D5B85-2525-4E73-BC4C-2384FE16AF9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B59084D4-0BA1-4403-8C57-CDF0D40C4D6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32F944B1-3963-4749-9225-E1D261D54EE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2" name="Groep 221">
                    <a:extLst>
                      <a:ext uri="{FF2B5EF4-FFF2-40B4-BE49-F238E27FC236}">
                        <a16:creationId xmlns:a16="http://schemas.microsoft.com/office/drawing/2014/main" id="{55E1C623-4047-40E3-8A22-4621D038603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5" name="Rechthoek 224">
                      <a:extLst>
                        <a:ext uri="{FF2B5EF4-FFF2-40B4-BE49-F238E27FC236}">
                          <a16:creationId xmlns:a16="http://schemas.microsoft.com/office/drawing/2014/main" id="{27CDA4A5-4C2A-4B25-AD64-BFDB3184EB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39CB939F-BD94-48A8-8216-801F1C7B99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Ovaal 226">
                      <a:extLst>
                        <a:ext uri="{FF2B5EF4-FFF2-40B4-BE49-F238E27FC236}">
                          <a16:creationId xmlns:a16="http://schemas.microsoft.com/office/drawing/2014/main" id="{66AAF5A0-5446-459E-B312-5D55337068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3" name="Afbeelding 222">
                    <a:extLst>
                      <a:ext uri="{FF2B5EF4-FFF2-40B4-BE49-F238E27FC236}">
                        <a16:creationId xmlns:a16="http://schemas.microsoft.com/office/drawing/2014/main" id="{19C822BC-A88D-4D3B-8AA7-FA57AE68A2A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263A461D-67E9-4E39-9BFA-B3A58DAC7B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D175E7E3-997E-4144-A193-2BE094445C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DFAADDD5-A4D0-43D7-B94D-15579128E3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800332F5-D192-408F-83CD-65061C2415C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B2CB7C79-0146-4B99-B2DF-7D1266535AC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8" name="Rechthoek 217">
                    <a:extLst>
                      <a:ext uri="{FF2B5EF4-FFF2-40B4-BE49-F238E27FC236}">
                        <a16:creationId xmlns:a16="http://schemas.microsoft.com/office/drawing/2014/main" id="{9192F93C-895E-4FC2-BFEA-06F9445661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A6C92E79-D1BB-4857-8459-215DFD141AD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216B9610-D335-4D53-A717-73C66462816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4" name="Gelijkbenige driehoek 213">
                <a:extLst>
                  <a:ext uri="{FF2B5EF4-FFF2-40B4-BE49-F238E27FC236}">
                    <a16:creationId xmlns:a16="http://schemas.microsoft.com/office/drawing/2014/main" id="{18FA8062-BBD4-4130-BF5D-3EB6134486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8DE6663A-0D53-4610-ABA1-A955CFCFF31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C7AD3126-BEA3-450F-862D-4F2F07EDBA0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6960E580-525E-4126-911A-011B0C5BDA0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04A4325F-76A8-4D37-8DA7-6061FD38469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001AC7A-DA3E-45C8-B068-36CE380BA33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985E8B68-424C-48C5-A931-851763A6A180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B32C8D2E-944F-4411-864A-C5BC169CDCC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87C7FC07-4E19-43B1-AFBB-B480557C0579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A110A888-A0D1-46C9-99A3-F2712F855DE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98DF4869-C1D4-4D72-BD21-ACD8F93D1E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59" name="INSTRUCTION">
            <a:extLst>
              <a:ext uri="{FF2B5EF4-FFF2-40B4-BE49-F238E27FC236}">
                <a16:creationId xmlns:a16="http://schemas.microsoft.com/office/drawing/2014/main" id="{6DCCF240-5C16-4A68-86E8-3093B4F101F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EE13A09D-7F49-4E61-BFD0-C4C486E633C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10408CCA-FF8B-436D-99D3-F12D8E5A385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BEF8C534-8070-4740-9429-0C9BBC588E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4F40320F-08AA-4A1F-A45B-8079FE6C93D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5B1C7177-3417-4DDC-A0E2-217102931AEA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69FCE4DF-FF5D-499E-AD9B-3F1007AD039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488D5B8E-C3AC-4AB6-8507-6DEA582FD0D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344D3B46-D84F-4DF0-B109-B17965D7FD5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8" name="Ovaal 267">
              <a:extLst>
                <a:ext uri="{FF2B5EF4-FFF2-40B4-BE49-F238E27FC236}">
                  <a16:creationId xmlns:a16="http://schemas.microsoft.com/office/drawing/2014/main" id="{9C301326-13F0-44D0-8871-362F0438FC5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EB986839-BF96-4767-8F29-115A3BAF085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70" name="Ovaal 269">
              <a:extLst>
                <a:ext uri="{FF2B5EF4-FFF2-40B4-BE49-F238E27FC236}">
                  <a16:creationId xmlns:a16="http://schemas.microsoft.com/office/drawing/2014/main" id="{DA8A7A1D-0459-48C3-BA9D-D1FA16A5010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1" name="Rechthoek 270">
              <a:extLst>
                <a:ext uri="{FF2B5EF4-FFF2-40B4-BE49-F238E27FC236}">
                  <a16:creationId xmlns:a16="http://schemas.microsoft.com/office/drawing/2014/main" id="{74751C63-D774-4620-8ECA-8D9468739B0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2" name="Ovaal 271">
              <a:extLst>
                <a:ext uri="{FF2B5EF4-FFF2-40B4-BE49-F238E27FC236}">
                  <a16:creationId xmlns:a16="http://schemas.microsoft.com/office/drawing/2014/main" id="{34B0D77D-4D33-490A-AD38-9E7F26A2775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28CF7B5A-1084-468D-9C75-A99B99F5956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74" name="Ovaal 273">
              <a:extLst>
                <a:ext uri="{FF2B5EF4-FFF2-40B4-BE49-F238E27FC236}">
                  <a16:creationId xmlns:a16="http://schemas.microsoft.com/office/drawing/2014/main" id="{F81511B4-FFC1-43D6-882A-2C6D61EFD77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5" name="Rechthoek 274">
              <a:extLst>
                <a:ext uri="{FF2B5EF4-FFF2-40B4-BE49-F238E27FC236}">
                  <a16:creationId xmlns:a16="http://schemas.microsoft.com/office/drawing/2014/main" id="{884D2E66-996F-409C-88FA-1B6DB6EC9D67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76" name="Ovaal 275">
              <a:extLst>
                <a:ext uri="{FF2B5EF4-FFF2-40B4-BE49-F238E27FC236}">
                  <a16:creationId xmlns:a16="http://schemas.microsoft.com/office/drawing/2014/main" id="{C99C16FC-2D4D-483D-8FC2-D9FC866E064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58B9FAF0-4943-4E5A-9122-8DFB09B0B80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8" name="Ovaal 277">
              <a:extLst>
                <a:ext uri="{FF2B5EF4-FFF2-40B4-BE49-F238E27FC236}">
                  <a16:creationId xmlns:a16="http://schemas.microsoft.com/office/drawing/2014/main" id="{D20E947F-2740-455F-817B-85A18C3D72A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B53C4C90-ED26-4BA8-BC4D-A9803207B8A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7B636310-98AF-4C29-A1DD-8D5940B303C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1" name="ICOON_info">
              <a:extLst>
                <a:ext uri="{FF2B5EF4-FFF2-40B4-BE49-F238E27FC236}">
                  <a16:creationId xmlns:a16="http://schemas.microsoft.com/office/drawing/2014/main" id="{7DF333EF-4C6E-4C3A-8634-6E70737666B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29" name="Ovaal 328">
                <a:extLst>
                  <a:ext uri="{FF2B5EF4-FFF2-40B4-BE49-F238E27FC236}">
                    <a16:creationId xmlns:a16="http://schemas.microsoft.com/office/drawing/2014/main" id="{02A4D806-D1D0-46CD-B736-998FEEA9AE0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Graphic 163" descr="Informatie">
                <a:extLst>
                  <a:ext uri="{FF2B5EF4-FFF2-40B4-BE49-F238E27FC236}">
                    <a16:creationId xmlns:a16="http://schemas.microsoft.com/office/drawing/2014/main" id="{A57C431E-41B4-4A69-96E4-7A4C2D3ADD3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2" name="VOORBEELD">
              <a:extLst>
                <a:ext uri="{FF2B5EF4-FFF2-40B4-BE49-F238E27FC236}">
                  <a16:creationId xmlns:a16="http://schemas.microsoft.com/office/drawing/2014/main" id="{A42316FE-783C-47CC-BBEB-9702D357B9B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89" name="Rechthoek 288">
                <a:extLst>
                  <a:ext uri="{FF2B5EF4-FFF2-40B4-BE49-F238E27FC236}">
                    <a16:creationId xmlns:a16="http://schemas.microsoft.com/office/drawing/2014/main" id="{9464F1FA-F14B-45E6-99D4-302F8494155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68647249-7920-468D-9C91-B762C5998D7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1" name="Groep 290">
                <a:extLst>
                  <a:ext uri="{FF2B5EF4-FFF2-40B4-BE49-F238E27FC236}">
                    <a16:creationId xmlns:a16="http://schemas.microsoft.com/office/drawing/2014/main" id="{F24B6C0B-7562-4D42-9F5D-04FFAD81695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2" name="Groep 321">
                  <a:extLst>
                    <a:ext uri="{FF2B5EF4-FFF2-40B4-BE49-F238E27FC236}">
                      <a16:creationId xmlns:a16="http://schemas.microsoft.com/office/drawing/2014/main" id="{E4179F30-7740-48EE-A27E-F34F1100C2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2D00F07D-5B89-4F3C-A63F-DCFF3FA8E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14EE5D35-41C1-4189-81A4-4BF936F7B1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BDD8F77D-7E06-44D8-97B7-53DC11802E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4FBBAF2C-01BF-4386-BA87-5290AA4625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B7D5CD3F-4FDD-4088-9ADC-E0D69FA3EB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3" name="Pijl: rechts 322">
                  <a:extLst>
                    <a:ext uri="{FF2B5EF4-FFF2-40B4-BE49-F238E27FC236}">
                      <a16:creationId xmlns:a16="http://schemas.microsoft.com/office/drawing/2014/main" id="{8F9AC961-044B-4E8E-BB99-0507B56F0A5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2" name="Groep 291">
                <a:extLst>
                  <a:ext uri="{FF2B5EF4-FFF2-40B4-BE49-F238E27FC236}">
                    <a16:creationId xmlns:a16="http://schemas.microsoft.com/office/drawing/2014/main" id="{7D9B3BF1-DFE9-435A-9A8B-B2205D5A4CF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5" name="Groep 314">
                  <a:extLst>
                    <a:ext uri="{FF2B5EF4-FFF2-40B4-BE49-F238E27FC236}">
                      <a16:creationId xmlns:a16="http://schemas.microsoft.com/office/drawing/2014/main" id="{E963D5D9-D3A1-4467-BA1C-C7B3F193234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1C7E21E4-1ADA-4C57-ABD3-0E51EA2A87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21CEF9D2-700B-40C4-B8DE-DE93826B5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077BFE6E-193C-4E03-9FC0-027153FBAE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FFA76638-7B06-479F-8427-C6CC7324EB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5032BD03-FEDD-4D77-9AE8-40600409B8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6" name="Pijl: rechts 315">
                  <a:extLst>
                    <a:ext uri="{FF2B5EF4-FFF2-40B4-BE49-F238E27FC236}">
                      <a16:creationId xmlns:a16="http://schemas.microsoft.com/office/drawing/2014/main" id="{87626930-625D-4F25-B11C-2E9F1BA4485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3" name="Rechte verbindingslijn 292">
                <a:extLst>
                  <a:ext uri="{FF2B5EF4-FFF2-40B4-BE49-F238E27FC236}">
                    <a16:creationId xmlns:a16="http://schemas.microsoft.com/office/drawing/2014/main" id="{AB6D613C-AC1F-4E93-816B-9AD470D5A3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4" name="Rechte verbindingslijn 293">
                <a:extLst>
                  <a:ext uri="{FF2B5EF4-FFF2-40B4-BE49-F238E27FC236}">
                    <a16:creationId xmlns:a16="http://schemas.microsoft.com/office/drawing/2014/main" id="{C1072D08-CC6E-416F-AD01-9193C9B968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5" name="Rechthoek 294">
                <a:extLst>
                  <a:ext uri="{FF2B5EF4-FFF2-40B4-BE49-F238E27FC236}">
                    <a16:creationId xmlns:a16="http://schemas.microsoft.com/office/drawing/2014/main" id="{0AD1264F-15F9-401F-8FF1-3F4E986C4B0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C822B38C-76FE-4727-BE9E-8FC0EBE9442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7" name="Groep 296">
                <a:extLst>
                  <a:ext uri="{FF2B5EF4-FFF2-40B4-BE49-F238E27FC236}">
                    <a16:creationId xmlns:a16="http://schemas.microsoft.com/office/drawing/2014/main" id="{1EBC7DB7-A6B7-419E-BF19-F8673199224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7" name="Rechthoek 306">
                  <a:extLst>
                    <a:ext uri="{FF2B5EF4-FFF2-40B4-BE49-F238E27FC236}">
                      <a16:creationId xmlns:a16="http://schemas.microsoft.com/office/drawing/2014/main" id="{C8ACCBAE-9B17-49BE-8CDC-F4399DA76BC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6544ADDE-4A9D-4E59-A46F-4D49416B47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0" name="Rechte verbindingslijn 309">
                    <a:extLst>
                      <a:ext uri="{FF2B5EF4-FFF2-40B4-BE49-F238E27FC236}">
                        <a16:creationId xmlns:a16="http://schemas.microsoft.com/office/drawing/2014/main" id="{A5017BF2-1EBB-4EBC-A9E2-4C903A1EB6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24DFECB7-A8F5-4A33-88E0-9DE9B48EE3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3F2EBADF-3315-4289-9C60-7184B19888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D114E958-DE86-4BB4-BCD1-EB363A8D46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98279AA0-F6D7-4DF2-A056-A6C399716F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9" name="Pijl: rechts 308">
                  <a:extLst>
                    <a:ext uri="{FF2B5EF4-FFF2-40B4-BE49-F238E27FC236}">
                      <a16:creationId xmlns:a16="http://schemas.microsoft.com/office/drawing/2014/main" id="{B07EC95B-07DC-46B1-A046-EAF359A60F7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8" name="Groep 297">
                <a:extLst>
                  <a:ext uri="{FF2B5EF4-FFF2-40B4-BE49-F238E27FC236}">
                    <a16:creationId xmlns:a16="http://schemas.microsoft.com/office/drawing/2014/main" id="{0FA7770C-7DCF-4129-94F2-31EEB80B0F0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D2A07E43-6B7B-4291-8E46-F6055631B5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414521DA-5347-4D74-B1C3-9C0CD80295E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2" name="Rechte verbindingslijn 301">
                    <a:extLst>
                      <a:ext uri="{FF2B5EF4-FFF2-40B4-BE49-F238E27FC236}">
                        <a16:creationId xmlns:a16="http://schemas.microsoft.com/office/drawing/2014/main" id="{41F72E82-FA06-4697-939B-F945233E3B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C9CA9F02-C3C2-46BD-92DC-01D9C987BD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DFBA579B-DAAB-4978-B90B-D6C01B8199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3E06B938-612E-4DFA-A951-809286A01E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2B1A04C5-742F-4F21-8DFB-578ECC1E76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1" name="Pijl: rechts 300">
                  <a:extLst>
                    <a:ext uri="{FF2B5EF4-FFF2-40B4-BE49-F238E27FC236}">
                      <a16:creationId xmlns:a16="http://schemas.microsoft.com/office/drawing/2014/main" id="{0D208789-AB7B-4D05-84D7-159EBF74687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3" name="Groep 282">
              <a:extLst>
                <a:ext uri="{FF2B5EF4-FFF2-40B4-BE49-F238E27FC236}">
                  <a16:creationId xmlns:a16="http://schemas.microsoft.com/office/drawing/2014/main" id="{88B3288E-04FC-40CD-A5C2-1DB442968E9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84" name="Inspireren">
                <a:extLst>
                  <a:ext uri="{FF2B5EF4-FFF2-40B4-BE49-F238E27FC236}">
                    <a16:creationId xmlns:a16="http://schemas.microsoft.com/office/drawing/2014/main" id="{86343CB4-71A3-460F-AE55-C0796C9302F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6" name="Freeform 12">
                  <a:extLst>
                    <a:ext uri="{FF2B5EF4-FFF2-40B4-BE49-F238E27FC236}">
                      <a16:creationId xmlns:a16="http://schemas.microsoft.com/office/drawing/2014/main" id="{92719E16-CEB4-4D40-A288-CB2144B74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7" name="Freeform 13">
                  <a:extLst>
                    <a:ext uri="{FF2B5EF4-FFF2-40B4-BE49-F238E27FC236}">
                      <a16:creationId xmlns:a16="http://schemas.microsoft.com/office/drawing/2014/main" id="{E0BDEA1B-80DD-4F95-8B04-13D77ED93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8" name="Freeform 14">
                  <a:extLst>
                    <a:ext uri="{FF2B5EF4-FFF2-40B4-BE49-F238E27FC236}">
                      <a16:creationId xmlns:a16="http://schemas.microsoft.com/office/drawing/2014/main" id="{87587468-1DD8-406F-8822-6C50302ECE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5" name="Tekstvak 284">
                <a:extLst>
                  <a:ext uri="{FF2B5EF4-FFF2-40B4-BE49-F238E27FC236}">
                    <a16:creationId xmlns:a16="http://schemas.microsoft.com/office/drawing/2014/main" id="{D901130C-F452-4582-BF62-63289E9F53CD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072400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61C35A0-0FE5-486B-8624-4E8DB96574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88" y="-6986"/>
            <a:ext cx="12192001" cy="6864986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5112000" tIns="2808000" rIns="396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A23A1BCA-168A-4EF1-A519-F9B59503AD3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69661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43A1-5AA3-4AA8-B4E0-1F2E0B8201C9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2" name="INSTRUCTION">
            <a:extLst>
              <a:ext uri="{FF2B5EF4-FFF2-40B4-BE49-F238E27FC236}">
                <a16:creationId xmlns:a16="http://schemas.microsoft.com/office/drawing/2014/main" id="{F11D4F84-5D5D-46A8-87FA-CC5F9414A5B3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57E9E6AB-881B-469F-AA4C-8033048EF69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578FF7DF-0443-4147-98E7-C2CA85C10E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97301B8D-05E2-40BF-9727-951675165AA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8B5BB845-0EE2-4774-B5E2-D6943129EEF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2E0170B0-A5CF-47AD-835E-D0D5E3649518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0126842-65A8-4CFF-98B2-397A48C7E70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542633E0-4B42-4F64-8C5D-C805F518206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2B48930B-8C7D-4785-992C-8858ABB689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00C75A8A-6989-4368-BFF2-9AB63E203A5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2C1E4022-7B0B-4B17-8D98-13C7E09FD71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15FAF079-E2EB-4E36-84F9-59E0E540BC1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3EE0139A-5E21-4B54-8AD7-58543177FF3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5" name="Rechthoek: afgeronde hoeken 174">
                  <a:extLst>
                    <a:ext uri="{FF2B5EF4-FFF2-40B4-BE49-F238E27FC236}">
                      <a16:creationId xmlns:a16="http://schemas.microsoft.com/office/drawing/2014/main" id="{9CF822D0-6052-4B8E-9ADE-7DCD9CCC7E0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6B65307-151D-4AFF-AE90-F9F84BDC0DB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Rechthoek 176">
                  <a:extLst>
                    <a:ext uri="{FF2B5EF4-FFF2-40B4-BE49-F238E27FC236}">
                      <a16:creationId xmlns:a16="http://schemas.microsoft.com/office/drawing/2014/main" id="{68DD84A0-EBE4-44E9-92EE-6553813C89A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F3333545-26A3-4210-ABAC-5D27BA81FF7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91A97D2C-EACB-4C25-B726-A8AD4567129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2CFB58D-8E82-4946-B0E0-106611EA2A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A3FEEFE7-58D7-4740-B11F-43998D848CF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8DDA6969-73AD-4913-9F81-3DAAC9CA538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9" name="Rechthoek: afgeronde hoeken 168">
                    <a:extLst>
                      <a:ext uri="{FF2B5EF4-FFF2-40B4-BE49-F238E27FC236}">
                        <a16:creationId xmlns:a16="http://schemas.microsoft.com/office/drawing/2014/main" id="{52260E6F-D43F-458B-AABA-1681C33852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CB22106C-1631-4F16-BEC8-0DA7A0254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3B1743DC-E2F9-4D58-BBD7-662D129318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0F38B037-2CB8-4B69-B13F-322D01EAA1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C7767B6B-2204-45D9-BB8F-376F0ECAB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B667F647-B377-432F-9C59-6DA96033A6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8" name="Boog 167">
                  <a:extLst>
                    <a:ext uri="{FF2B5EF4-FFF2-40B4-BE49-F238E27FC236}">
                      <a16:creationId xmlns:a16="http://schemas.microsoft.com/office/drawing/2014/main" id="{9F250D12-409A-4A4F-BF5B-C8F9E578648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4" name="Tekstvak 163">
                <a:extLst>
                  <a:ext uri="{FF2B5EF4-FFF2-40B4-BE49-F238E27FC236}">
                    <a16:creationId xmlns:a16="http://schemas.microsoft.com/office/drawing/2014/main" id="{A80F4C8D-B5FB-4929-AA96-EC47F6DE7BB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757B4C7B-D670-4263-BB41-4BDB588689D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6" name="Vrije vorm: vorm 165">
                <a:extLst>
                  <a:ext uri="{FF2B5EF4-FFF2-40B4-BE49-F238E27FC236}">
                    <a16:creationId xmlns:a16="http://schemas.microsoft.com/office/drawing/2014/main" id="{49DE304B-F925-4F06-901D-9F8525EEEED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2ADAE418-1D6E-4CC0-81AF-64276715468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3A83762A-ADBA-485C-856E-623A56591AEC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51" name="ICOON_info">
                <a:extLst>
                  <a:ext uri="{FF2B5EF4-FFF2-40B4-BE49-F238E27FC236}">
                    <a16:creationId xmlns:a16="http://schemas.microsoft.com/office/drawing/2014/main" id="{7E2A0A70-F8C8-4508-9629-F8163C4CFE4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8" name="Ovaal 157">
                  <a:extLst>
                    <a:ext uri="{FF2B5EF4-FFF2-40B4-BE49-F238E27FC236}">
                      <a16:creationId xmlns:a16="http://schemas.microsoft.com/office/drawing/2014/main" id="{E808E501-3709-4C63-8FAD-C55073816D8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raphic 163" descr="Informatie">
                  <a:extLst>
                    <a:ext uri="{FF2B5EF4-FFF2-40B4-BE49-F238E27FC236}">
                      <a16:creationId xmlns:a16="http://schemas.microsoft.com/office/drawing/2014/main" id="{FF3D60AF-7AA4-4D5C-A1CB-ACFE4BDBF9D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E39070FB-1369-4EFE-83F2-F29B7381BD6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53" name="Inspireren">
                  <a:extLst>
                    <a:ext uri="{FF2B5EF4-FFF2-40B4-BE49-F238E27FC236}">
                      <a16:creationId xmlns:a16="http://schemas.microsoft.com/office/drawing/2014/main" id="{68BA244A-4362-4B5A-A277-87101D694AF2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5" name="Freeform 12">
                    <a:extLst>
                      <a:ext uri="{FF2B5EF4-FFF2-40B4-BE49-F238E27FC236}">
                        <a16:creationId xmlns:a16="http://schemas.microsoft.com/office/drawing/2014/main" id="{04EF83AF-C575-4913-BCDF-4341C1382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6" name="Freeform 13">
                    <a:extLst>
                      <a:ext uri="{FF2B5EF4-FFF2-40B4-BE49-F238E27FC236}">
                        <a16:creationId xmlns:a16="http://schemas.microsoft.com/office/drawing/2014/main" id="{46FAEA3B-1744-4F6A-AC45-6D75CB8A66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7" name="Freeform 14">
                    <a:extLst>
                      <a:ext uri="{FF2B5EF4-FFF2-40B4-BE49-F238E27FC236}">
                        <a16:creationId xmlns:a16="http://schemas.microsoft.com/office/drawing/2014/main" id="{1A8E29B0-5DBB-4CB8-A405-0693ED7FE22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D7DA33E0-2B06-413E-9A00-48CA7F4B7EA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EB647001-6416-43C3-8327-7CE459347A46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DC7D7991-60BA-4E9B-BE6F-C9F648F9FD7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023B3B1E-0911-4803-9C25-23D92BE0C35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8C65897C-E521-40EE-9350-1C02959E8F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48D90E81-39DF-4F5C-B257-46FE7038DC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B8EFC72-28B4-418C-9A03-131F39995D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" name="Ovaal 148">
                      <a:extLst>
                        <a:ext uri="{FF2B5EF4-FFF2-40B4-BE49-F238E27FC236}">
                          <a16:creationId xmlns:a16="http://schemas.microsoft.com/office/drawing/2014/main" id="{7D5C24FC-6665-4559-9E27-4441CEB3AE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5" name="Afbeelding 144">
                    <a:extLst>
                      <a:ext uri="{FF2B5EF4-FFF2-40B4-BE49-F238E27FC236}">
                        <a16:creationId xmlns:a16="http://schemas.microsoft.com/office/drawing/2014/main" id="{ECBE4F12-B870-4881-B34F-B32F860705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6" name="Afbeelding 145">
                    <a:extLst>
                      <a:ext uri="{FF2B5EF4-FFF2-40B4-BE49-F238E27FC236}">
                        <a16:creationId xmlns:a16="http://schemas.microsoft.com/office/drawing/2014/main" id="{80D265E9-1217-402F-BA0A-35675CD10F7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D87CCE40-56B8-4651-BA2F-524E1306670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5E9DDA76-3374-4D80-AABB-D075962EAB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D106A266-9FC1-4B52-ABE7-DF36543CC7F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2D5C7861-CAD7-4B7A-9627-8C11E76C7D5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F482F52A-BF47-44F0-B6C9-86CB88A9CD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0C3B501E-7C08-4A02-AEE4-0FA1918419D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9049E434-2837-4EB7-BC5E-E6F025B1DAA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6" name="Gelijkbenige driehoek 135">
                <a:extLst>
                  <a:ext uri="{FF2B5EF4-FFF2-40B4-BE49-F238E27FC236}">
                    <a16:creationId xmlns:a16="http://schemas.microsoft.com/office/drawing/2014/main" id="{4FFAEFAF-BDA3-4A79-9FD3-B6B56E4FFCF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3AA07817-04BA-4376-B072-2AF6403D9B9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AAA2C555-44F5-479C-B78C-AA2549E0390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8405F7E3-6F3D-41DA-8B51-FA47475F0FE6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7B133BD1-76CC-41E7-9F12-9BE3B38E807A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EADE867-18C9-45C2-96AE-377CE4682C7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489CDFA9-4948-4A02-B21E-B68393020AC5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6AF56EE1-292E-4541-91C1-D449C56E043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2" name="Vrije vorm: vorm 131">
                    <a:extLst>
                      <a:ext uri="{FF2B5EF4-FFF2-40B4-BE49-F238E27FC236}">
                        <a16:creationId xmlns:a16="http://schemas.microsoft.com/office/drawing/2014/main" id="{BC8E3F73-5668-4577-85EC-3A8C3145DDA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291DAF15-663B-4EDC-BB25-630CD1A571F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9" name="Tekstvak 128">
                <a:extLst>
                  <a:ext uri="{FF2B5EF4-FFF2-40B4-BE49-F238E27FC236}">
                    <a16:creationId xmlns:a16="http://schemas.microsoft.com/office/drawing/2014/main" id="{26F5686C-7784-452A-88D4-3A80F3BEE3E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22A9D709-CE3D-4237-A955-232EED6B95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1108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jdelijke aanduiding voor afbeelding 88">
            <a:extLst>
              <a:ext uri="{FF2B5EF4-FFF2-40B4-BE49-F238E27FC236}">
                <a16:creationId xmlns:a16="http://schemas.microsoft.com/office/drawing/2014/main" id="{233ED88C-C6EB-4E37-9401-64E451F01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764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6" name="ONDERHOEK">
            <a:extLst>
              <a:ext uri="{FF2B5EF4-FFF2-40B4-BE49-F238E27FC236}">
                <a16:creationId xmlns:a16="http://schemas.microsoft.com/office/drawing/2014/main" id="{CAE1D4E0-7AC9-43F0-8DE6-C495E7D87C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49E-DB51-45F3-AEF1-56B0775C4FF2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 / Highlight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55" name="UILICHTING BALK">
            <a:extLst>
              <a:ext uri="{FF2B5EF4-FFF2-40B4-BE49-F238E27FC236}">
                <a16:creationId xmlns:a16="http://schemas.microsoft.com/office/drawing/2014/main" id="{4642ACBA-A4A7-449E-93D5-4A3C8F69820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27152" y="2769275"/>
            <a:ext cx="4680000" cy="450000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chemeClr val="accent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55" name="INSTRUCTION">
            <a:extLst>
              <a:ext uri="{FF2B5EF4-FFF2-40B4-BE49-F238E27FC236}">
                <a16:creationId xmlns:a16="http://schemas.microsoft.com/office/drawing/2014/main" id="{0C720DE1-B8D9-4CEC-B6B8-8AD44F7A999C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842FC91D-3C4D-4962-A895-2BF913744760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39628FCA-F901-4C66-BF0A-186A27BE240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82BA4387-1F40-46BA-A87A-AFA9F2F21F76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1BA055C2-5358-4189-ABA1-B79A9EAF483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CC40BB0A-1E94-4F5E-9C4A-CD72293601E4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EFB5C309-30A4-4B81-B4F6-87C00C6D281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5D79603D-B670-443A-944D-D9217852F1A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93E02D1A-E705-4353-B675-4BCEE14E322B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F0A9A212-DE29-4B3F-8819-C19258BE3AF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D5A6A253-0BD3-4840-B25D-BD748B8646C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1776B144-8210-4D6C-94E2-7DCA07A2292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A4F7159E-1A22-4405-9791-A7784DCC800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18" name="Rechthoek: afgeronde hoeken 217">
                  <a:extLst>
                    <a:ext uri="{FF2B5EF4-FFF2-40B4-BE49-F238E27FC236}">
                      <a16:creationId xmlns:a16="http://schemas.microsoft.com/office/drawing/2014/main" id="{63DF869A-C29C-4980-BF3C-AFF3F1BAEB0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15E9A2EA-E1D5-4D7E-A21F-5D2621BDAB2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977BBC4D-0C68-487A-80B2-923F2845D12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19DD0FCD-51D5-43CA-9711-D3E3DAB39FA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BC9A8397-7118-4127-A4A9-F21F23146FF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0B480ED7-0962-4E9A-A501-8016B035205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82D91AF1-B399-4416-A58E-9EB0515CCC0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7781F0E7-5C4F-4F77-BF7E-FAB5A8CF76D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12" name="Rechthoek: afgeronde hoeken 211">
                    <a:extLst>
                      <a:ext uri="{FF2B5EF4-FFF2-40B4-BE49-F238E27FC236}">
                        <a16:creationId xmlns:a16="http://schemas.microsoft.com/office/drawing/2014/main" id="{08F817ED-E8A4-4DAE-A3D6-0BACB6522A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2EE23A60-CB98-442D-8068-EA462EB136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F9352AE3-5CA6-4FC0-929D-32247EFD80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Rechthoek 214">
                    <a:extLst>
                      <a:ext uri="{FF2B5EF4-FFF2-40B4-BE49-F238E27FC236}">
                        <a16:creationId xmlns:a16="http://schemas.microsoft.com/office/drawing/2014/main" id="{CC27DA91-AC92-4079-AF72-24E821FB5A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Rechthoek 215">
                    <a:extLst>
                      <a:ext uri="{FF2B5EF4-FFF2-40B4-BE49-F238E27FC236}">
                        <a16:creationId xmlns:a16="http://schemas.microsoft.com/office/drawing/2014/main" id="{14C29A2A-AFFD-47BD-A1CB-746C855CEA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7" name="Rechthoek 216">
                    <a:extLst>
                      <a:ext uri="{FF2B5EF4-FFF2-40B4-BE49-F238E27FC236}">
                        <a16:creationId xmlns:a16="http://schemas.microsoft.com/office/drawing/2014/main" id="{82C27DC8-71E9-4DB7-8F10-7965D44359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11" name="Boog 210">
                  <a:extLst>
                    <a:ext uri="{FF2B5EF4-FFF2-40B4-BE49-F238E27FC236}">
                      <a16:creationId xmlns:a16="http://schemas.microsoft.com/office/drawing/2014/main" id="{A97B3C87-0B57-47A3-9118-CFFB0D8AD6A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2148C7CD-2B38-4E46-9A5F-4FDADE6E97C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43C260D5-1A7F-4A06-8EB4-5CDC8BE0E8D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09" name="Vrije vorm: vorm 208">
                <a:extLst>
                  <a:ext uri="{FF2B5EF4-FFF2-40B4-BE49-F238E27FC236}">
                    <a16:creationId xmlns:a16="http://schemas.microsoft.com/office/drawing/2014/main" id="{91CE55CD-9B60-48B2-8513-D2A551E5B28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3FBDEF1B-DEAA-449E-9DB5-60EB31A75FF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237D0C84-3BA7-4294-928E-03D8975FB3B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94" name="ICOON_info">
                <a:extLst>
                  <a:ext uri="{FF2B5EF4-FFF2-40B4-BE49-F238E27FC236}">
                    <a16:creationId xmlns:a16="http://schemas.microsoft.com/office/drawing/2014/main" id="{D9CDB75F-1FDC-4F1C-96A1-9C3B6C49FFEA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01" name="Ovaal 200">
                  <a:extLst>
                    <a:ext uri="{FF2B5EF4-FFF2-40B4-BE49-F238E27FC236}">
                      <a16:creationId xmlns:a16="http://schemas.microsoft.com/office/drawing/2014/main" id="{D3DF6EF3-C0F6-4752-A4FE-D13F146F135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Graphic 163" descr="Informatie">
                  <a:extLst>
                    <a:ext uri="{FF2B5EF4-FFF2-40B4-BE49-F238E27FC236}">
                      <a16:creationId xmlns:a16="http://schemas.microsoft.com/office/drawing/2014/main" id="{BF6AC3BD-6181-4C0E-97D6-A6FC3C75DC1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7AC09500-F344-4382-AA1C-AB4D3428832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96" name="Inspireren">
                  <a:extLst>
                    <a:ext uri="{FF2B5EF4-FFF2-40B4-BE49-F238E27FC236}">
                      <a16:creationId xmlns:a16="http://schemas.microsoft.com/office/drawing/2014/main" id="{4637D877-4B88-4ADC-B1ED-ECA7BA73AE3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8" name="Freeform 12">
                    <a:extLst>
                      <a:ext uri="{FF2B5EF4-FFF2-40B4-BE49-F238E27FC236}">
                        <a16:creationId xmlns:a16="http://schemas.microsoft.com/office/drawing/2014/main" id="{2FAFFF36-500A-403D-9785-5B108ADDB2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99" name="Freeform 13">
                    <a:extLst>
                      <a:ext uri="{FF2B5EF4-FFF2-40B4-BE49-F238E27FC236}">
                        <a16:creationId xmlns:a16="http://schemas.microsoft.com/office/drawing/2014/main" id="{423608CD-A31E-4ED2-9DCD-603389B0E5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00" name="Freeform 14">
                    <a:extLst>
                      <a:ext uri="{FF2B5EF4-FFF2-40B4-BE49-F238E27FC236}">
                        <a16:creationId xmlns:a16="http://schemas.microsoft.com/office/drawing/2014/main" id="{1AB65CBB-DEAD-41E5-83B7-96AAFC2B3A7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97" name="Tekstvak 196">
                  <a:extLst>
                    <a:ext uri="{FF2B5EF4-FFF2-40B4-BE49-F238E27FC236}">
                      <a16:creationId xmlns:a16="http://schemas.microsoft.com/office/drawing/2014/main" id="{0D80279B-0929-4832-BB48-EAD121E138B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DC8ECEE1-FB5C-4BEB-B3CA-328A8C78235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17E32649-09EA-4EA4-9EED-4C5E7DCA3D8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82EA9FC1-264B-4462-95EE-7718BC9A5CB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7" name="Groep 186">
                    <a:extLst>
                      <a:ext uri="{FF2B5EF4-FFF2-40B4-BE49-F238E27FC236}">
                        <a16:creationId xmlns:a16="http://schemas.microsoft.com/office/drawing/2014/main" id="{F121AA79-EA24-49AE-81E0-431DE217E9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CF6D013B-82A5-4171-B7AD-2281744A265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Rechthoek 190">
                      <a:extLst>
                        <a:ext uri="{FF2B5EF4-FFF2-40B4-BE49-F238E27FC236}">
                          <a16:creationId xmlns:a16="http://schemas.microsoft.com/office/drawing/2014/main" id="{E236AAA6-E398-401B-AE32-CDD8BB0397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2" name="Ovaal 191">
                      <a:extLst>
                        <a:ext uri="{FF2B5EF4-FFF2-40B4-BE49-F238E27FC236}">
                          <a16:creationId xmlns:a16="http://schemas.microsoft.com/office/drawing/2014/main" id="{FD39A3C7-65CA-406A-A0B0-467835F634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5ECAE5D9-1441-4062-9FEA-9CE9D360D36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9" name="Afbeelding 188">
                    <a:extLst>
                      <a:ext uri="{FF2B5EF4-FFF2-40B4-BE49-F238E27FC236}">
                        <a16:creationId xmlns:a16="http://schemas.microsoft.com/office/drawing/2014/main" id="{57BD3C39-85AC-4810-B753-CD02C2CB239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917A8995-BD48-4090-8FEA-3E60D438F22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733EE20D-E7C8-4C59-8B37-8CF86F791B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4BC82190-F923-4A16-B61E-0F90E6D8C8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FBD3789E-6F10-4014-AF54-5917690C77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89B8A039-0E39-410E-910D-CA96F9BD6D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3E1BB3F9-C653-4519-A175-C21B6543C9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F6A75642-54E6-4B53-B4DF-7CB4344E8AF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79" name="Gelijkbenige driehoek 178">
                <a:extLst>
                  <a:ext uri="{FF2B5EF4-FFF2-40B4-BE49-F238E27FC236}">
                    <a16:creationId xmlns:a16="http://schemas.microsoft.com/office/drawing/2014/main" id="{06E2960D-02C8-412A-9AFB-5AE9130D96D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CAA9363C-A101-4752-A299-54D5C543D3E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36C841-594D-4EDE-A36E-EDA81DF382B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62BD2538-322C-4F96-A30F-EAB52ABDBB5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5BD8861C-D4D6-488C-831B-5DA64A0578E8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71" name="Groep 170">
                <a:extLst>
                  <a:ext uri="{FF2B5EF4-FFF2-40B4-BE49-F238E27FC236}">
                    <a16:creationId xmlns:a16="http://schemas.microsoft.com/office/drawing/2014/main" id="{EFD375AD-CB69-4C41-AA59-9BDF4CF697B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73" name="Vrije vorm: vorm 172">
                  <a:extLst>
                    <a:ext uri="{FF2B5EF4-FFF2-40B4-BE49-F238E27FC236}">
                      <a16:creationId xmlns:a16="http://schemas.microsoft.com/office/drawing/2014/main" id="{B7E7E8D0-F319-45CC-BAE3-6E7D3EAF73A7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74" name="Groep 173">
                  <a:extLst>
                    <a:ext uri="{FF2B5EF4-FFF2-40B4-BE49-F238E27FC236}">
                      <a16:creationId xmlns:a16="http://schemas.microsoft.com/office/drawing/2014/main" id="{71FF306F-5FF0-4BDC-B274-EBCBF05D556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5" name="Vrije vorm: vorm 174">
                    <a:extLst>
                      <a:ext uri="{FF2B5EF4-FFF2-40B4-BE49-F238E27FC236}">
                        <a16:creationId xmlns:a16="http://schemas.microsoft.com/office/drawing/2014/main" id="{4B1F8432-7FCB-4F2A-969E-91A06A03DB2E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76" name="Vrije vorm: vorm 175">
                    <a:extLst>
                      <a:ext uri="{FF2B5EF4-FFF2-40B4-BE49-F238E27FC236}">
                        <a16:creationId xmlns:a16="http://schemas.microsoft.com/office/drawing/2014/main" id="{3E11DBB4-026F-47D7-84CE-9249E14D3699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72" name="Tekstvak 171">
                <a:extLst>
                  <a:ext uri="{FF2B5EF4-FFF2-40B4-BE49-F238E27FC236}">
                    <a16:creationId xmlns:a16="http://schemas.microsoft.com/office/drawing/2014/main" id="{D693727D-08F6-471D-9DED-031118DDBF7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120" name="Tijdelijke aanduiding voor tekst 13">
            <a:extLst>
              <a:ext uri="{FF2B5EF4-FFF2-40B4-BE49-F238E27FC236}">
                <a16:creationId xmlns:a16="http://schemas.microsoft.com/office/drawing/2014/main" id="{EC0C86F5-8685-4B2B-AD9D-57D4D7CCD15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21" name="INSTRUCTION">
            <a:extLst>
              <a:ext uri="{FF2B5EF4-FFF2-40B4-BE49-F238E27FC236}">
                <a16:creationId xmlns:a16="http://schemas.microsoft.com/office/drawing/2014/main" id="{F19E830B-E247-4C32-9411-A5CFC9E7DCE0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2F55065-A07A-49DC-BD0C-42F6CEB4A48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C2C9CF55-FD10-4C3C-9147-4C10A915052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Gelijkbenige driehoek 123">
              <a:extLst>
                <a:ext uri="{FF2B5EF4-FFF2-40B4-BE49-F238E27FC236}">
                  <a16:creationId xmlns:a16="http://schemas.microsoft.com/office/drawing/2014/main" id="{5D2EB3DD-FCF2-4151-AFF4-09ECAB37B85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151743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667" decel="893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>
        <p:tmplLst>
          <p:tmpl>
            <p:tnLst>
              <p:par>
                <p:cTn presetID="2" presetClass="entr" presetSubtype="2" accel="10667" decel="8933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304-7574-43EB-8A3C-C3A0AD5DFBF5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20000" y="1797668"/>
            <a:ext cx="5124000" cy="3717383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371738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2C3A95C3-1765-48FB-9F46-0A216324A3A2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24B31A3-BA64-497B-8DE8-8CE5E3860A4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05711BB-97BC-4B67-8223-8F3D4D2612C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D0BA1C1-1F43-4EAF-878B-82AB8A9A209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47777C1-CE30-4B38-ABAA-093E15D9FF7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31A049D-2138-49B0-8FE2-E801A02599F0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C9DE1AF-321E-4506-AB9B-42D574B35A4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8C091BE-E10F-4CF4-B5FE-1BCD4584C00D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BD2DFF2-6976-4883-924E-057E17416AB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C4791B1-14BC-4409-90B7-D84C24117208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AA9A2C-A704-436A-9856-FD0BC7A4FB2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83" name="INSTRUCTION">
            <a:extLst>
              <a:ext uri="{FF2B5EF4-FFF2-40B4-BE49-F238E27FC236}">
                <a16:creationId xmlns:a16="http://schemas.microsoft.com/office/drawing/2014/main" id="{8BFF010E-17B9-45DF-99E5-B26DFAB07465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54A7D5FC-422F-448F-954B-B16A35569C2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96F29A87-E2A9-41F9-A595-6088A707BE7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C8A849E9-BBCB-4EE5-B4D9-D5BC82AE5CF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EEEFF12C-DF12-4454-A159-978DE6A7E2D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67D0F47-F644-4D83-B2BD-0C6F53B9902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076B9EC3-6AB3-4821-A101-3C4DBDC7E3E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DF40E645-DA99-4904-9F15-C976564B2D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FA886DF3-9EF8-48CE-871E-926726187DA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D0799612-43B2-4A40-9AB0-3FE5D78F9B6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A5A3A0CB-3370-461E-BA23-84BB7C0962C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id="{E6BE366E-306D-4D09-8987-6BBC69BD6A7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BD1F9165-6996-4F6E-9936-271D0FB37DA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D97F4FBD-367A-4DB8-91B9-4B4BC03711B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06296602-5164-4E00-86E6-C9A2568FD02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777FFACB-2099-436C-9A5B-94C48189809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464FE75-479A-4F7B-B6F2-6A66A6676E4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83D59466-370C-4206-ABCF-38290880026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EE79FC46-BF08-4198-A78C-538A889B0F1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ED7E6F08-D3EA-4044-A5C7-117ADC591C4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A80D5B82-AE13-40B3-A0F2-AB058517BEB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C1DF51FB-FF60-402F-9249-4F68DD1008A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05" name="ICOON_info">
              <a:extLst>
                <a:ext uri="{FF2B5EF4-FFF2-40B4-BE49-F238E27FC236}">
                  <a16:creationId xmlns:a16="http://schemas.microsoft.com/office/drawing/2014/main" id="{FF892CE0-B65A-49B4-A867-7AAD99F0C5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3" name="Ovaal 252">
                <a:extLst>
                  <a:ext uri="{FF2B5EF4-FFF2-40B4-BE49-F238E27FC236}">
                    <a16:creationId xmlns:a16="http://schemas.microsoft.com/office/drawing/2014/main" id="{E6AF8299-3E7F-4B53-8D91-410DFC4C048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4" name="Graphic 163" descr="Informatie">
                <a:extLst>
                  <a:ext uri="{FF2B5EF4-FFF2-40B4-BE49-F238E27FC236}">
                    <a16:creationId xmlns:a16="http://schemas.microsoft.com/office/drawing/2014/main" id="{BB2E1B9E-B1F6-4A3C-8091-8AABD88D62F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6" name="VOORBEELD">
              <a:extLst>
                <a:ext uri="{FF2B5EF4-FFF2-40B4-BE49-F238E27FC236}">
                  <a16:creationId xmlns:a16="http://schemas.microsoft.com/office/drawing/2014/main" id="{68389BAB-7105-4C1B-8128-C6DF9C5F227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2479BC38-A480-4066-BF73-EA7A75A5F4E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BCB43A58-FF06-4786-A566-A1B1428DEED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457CCE40-1ECA-40CD-8DD3-A4E6437FB87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6" name="Groep 245">
                  <a:extLst>
                    <a:ext uri="{FF2B5EF4-FFF2-40B4-BE49-F238E27FC236}">
                      <a16:creationId xmlns:a16="http://schemas.microsoft.com/office/drawing/2014/main" id="{D5EC0BC5-A22A-48DA-8738-2E3424C6F75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D2BA180B-3FC2-4140-B43D-1D78BC836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0C946D4A-871B-49B4-836C-0BB9A1B284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9930AA1A-145F-4F54-9BAE-D2AD73641B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DD1C3C3A-1AA1-4687-ADCB-441BDCD34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81D36CF7-CB9A-41C6-A319-0E8D96A708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7" name="Pijl: rechts 246">
                  <a:extLst>
                    <a:ext uri="{FF2B5EF4-FFF2-40B4-BE49-F238E27FC236}">
                      <a16:creationId xmlns:a16="http://schemas.microsoft.com/office/drawing/2014/main" id="{4C3B330F-A652-4850-8D72-B7AD3EC4568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6" name="Groep 215">
                <a:extLst>
                  <a:ext uri="{FF2B5EF4-FFF2-40B4-BE49-F238E27FC236}">
                    <a16:creationId xmlns:a16="http://schemas.microsoft.com/office/drawing/2014/main" id="{61E3AED7-876A-4379-B0C9-21D9C558839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96F55617-914A-4DBE-97FE-237CACB39EE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A207C9F8-1508-408E-8A4A-3965C3835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575F10CF-654F-437F-B092-806E5F9116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182E7917-A59E-4E14-9696-87AB2C73A9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771A1190-C26C-4324-ACBE-08CC7F4246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7F6F1240-8DBD-466A-A384-8F6C3649F1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0" name="Pijl: rechts 239">
                  <a:extLst>
                    <a:ext uri="{FF2B5EF4-FFF2-40B4-BE49-F238E27FC236}">
                      <a16:creationId xmlns:a16="http://schemas.microsoft.com/office/drawing/2014/main" id="{95F70E02-7067-48D9-9556-BEC16B351B6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59AC905E-90DB-4024-97B6-BC804254F3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10E3731D-3388-4CF6-B0AA-203D7119B6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66D7B4C8-517F-4548-B644-F43913D9F6D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21E2AE2A-FF05-4018-B279-DBF79623DD3F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1C841B3D-6D69-4E12-8D41-0D79DEF58D3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F4C13CE5-0CDD-4435-AB4A-1D55C43B28C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E2406CCA-5FB0-46F6-AB9F-1577F7E862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7B8A299E-CA5C-42C3-88DE-8B117C4328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0D1D6C12-E3A5-48C4-A5D6-DCA7E1BAB7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56B30B9F-3CB2-4B3F-A953-D88DDAF56E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F1EAA37D-97C9-494D-B05E-DCFCCB75DC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77EBE468-7235-4C6A-ADD3-F431BF24E4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DF82F4B8-6F28-453E-931E-0257D605CB4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80BE3872-BEE8-47FB-95A1-FF66071CA02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94A40290-CC1A-47D5-9741-FFE5C5CCE50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A2EECB1B-88C1-4CEC-AC15-4BF986D0C8A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5BFE50DA-8591-4816-8103-75D5A01C9C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3B95F1FE-B91B-4D63-87A1-E792290FAD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64C651FF-6D5D-45F3-8D9A-BCB54E7A1E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10895BF1-1560-4160-B0FC-DF057B3EBB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336AF184-5633-40F5-9962-1F7336DA2A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5" name="Pijl: rechts 224">
                  <a:extLst>
                    <a:ext uri="{FF2B5EF4-FFF2-40B4-BE49-F238E27FC236}">
                      <a16:creationId xmlns:a16="http://schemas.microsoft.com/office/drawing/2014/main" id="{04834632-7439-4FFE-92D6-0A013967918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FD00C828-DCC8-46DA-9417-2330011F580C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08" name="Inspireren">
                <a:extLst>
                  <a:ext uri="{FF2B5EF4-FFF2-40B4-BE49-F238E27FC236}">
                    <a16:creationId xmlns:a16="http://schemas.microsoft.com/office/drawing/2014/main" id="{A5A87076-A612-45BC-A8BA-B4E459982F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0" name="Freeform 12">
                  <a:extLst>
                    <a:ext uri="{FF2B5EF4-FFF2-40B4-BE49-F238E27FC236}">
                      <a16:creationId xmlns:a16="http://schemas.microsoft.com/office/drawing/2014/main" id="{8DB2E455-9F46-45CB-96E5-A02B9E15F8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11" name="Freeform 13">
                  <a:extLst>
                    <a:ext uri="{FF2B5EF4-FFF2-40B4-BE49-F238E27FC236}">
                      <a16:creationId xmlns:a16="http://schemas.microsoft.com/office/drawing/2014/main" id="{6CDB36F7-9113-4AFD-A3A8-EFEFD03B77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12" name="Freeform 14">
                  <a:extLst>
                    <a:ext uri="{FF2B5EF4-FFF2-40B4-BE49-F238E27FC236}">
                      <a16:creationId xmlns:a16="http://schemas.microsoft.com/office/drawing/2014/main" id="{DB1A654D-D70B-4882-8DB8-31845CFF3A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1B07357C-67ED-40DB-BBE0-053930D750C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157" name="INSTRUCTION">
            <a:extLst>
              <a:ext uri="{FF2B5EF4-FFF2-40B4-BE49-F238E27FC236}">
                <a16:creationId xmlns:a16="http://schemas.microsoft.com/office/drawing/2014/main" id="{A79724A7-53EA-4859-8D8D-20B534D52BF2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687E4412-9456-4AEE-B10A-5D2F60249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94FF50C8-8E71-4600-86EF-BFC101001A78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E8FEB610-6AE0-4D46-882A-C732DF50C81D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1521C5D8-C2B0-43A1-A2B0-04E5E35A2150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59" name="Rechthoek 258">
                <a:extLst>
                  <a:ext uri="{FF2B5EF4-FFF2-40B4-BE49-F238E27FC236}">
                    <a16:creationId xmlns:a16="http://schemas.microsoft.com/office/drawing/2014/main" id="{66D7F773-3C81-49FE-8093-42BF12C2C80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0" name="Rechthoek 259">
                <a:extLst>
                  <a:ext uri="{FF2B5EF4-FFF2-40B4-BE49-F238E27FC236}">
                    <a16:creationId xmlns:a16="http://schemas.microsoft.com/office/drawing/2014/main" id="{7ACA38D2-9B7B-4045-86E4-EF323714DAC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1" name="Tekstvak 260">
                <a:extLst>
                  <a:ext uri="{FF2B5EF4-FFF2-40B4-BE49-F238E27FC236}">
                    <a16:creationId xmlns:a16="http://schemas.microsoft.com/office/drawing/2014/main" id="{E371DFC8-9E16-48F1-9D50-384BE68E7459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62" name="Tekstvak 261">
                <a:extLst>
                  <a:ext uri="{FF2B5EF4-FFF2-40B4-BE49-F238E27FC236}">
                    <a16:creationId xmlns:a16="http://schemas.microsoft.com/office/drawing/2014/main" id="{808752FF-3FD1-4DA5-9D8E-652C5F17CDD0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63" name="Vrije vorm: vorm 262">
                <a:extLst>
                  <a:ext uri="{FF2B5EF4-FFF2-40B4-BE49-F238E27FC236}">
                    <a16:creationId xmlns:a16="http://schemas.microsoft.com/office/drawing/2014/main" id="{3FA91E3B-C057-47F8-B7D9-7C3093D6CD3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4" name="Groep 263">
                <a:extLst>
                  <a:ext uri="{FF2B5EF4-FFF2-40B4-BE49-F238E27FC236}">
                    <a16:creationId xmlns:a16="http://schemas.microsoft.com/office/drawing/2014/main" id="{951CB3DD-079B-4AF0-A5F2-0F6683673AE5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90E8DCD2-3D75-405C-A91A-61ECE37E7EB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55723092-382C-40CD-92BA-3FE8820B6A2A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67579C5C-38CE-44AC-A6EC-0FD97F7074F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21049733-650A-48EA-BE9F-F4D3728C1B5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C2D32B66-DAAC-4523-82C5-FAB6B196CCBA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12CD0C6A-D110-4A26-92D4-385A49D06EAC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66759717-D21A-4D55-8B8F-4FFD79C1569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FC29A654-42C4-4FC9-9EAB-DD3119F9ADA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80E2CA36-22E4-468D-B841-6291B27C8C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5D76264A-B0DD-472D-8BC5-D81BF69EC6D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Rechte verbindingslijn 280">
                      <a:extLst>
                        <a:ext uri="{FF2B5EF4-FFF2-40B4-BE49-F238E27FC236}">
                          <a16:creationId xmlns:a16="http://schemas.microsoft.com/office/drawing/2014/main" id="{C0F9BF7C-DA2A-483B-B8A4-F57BE4D9ED2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Rechte verbindingslijn 281">
                      <a:extLst>
                        <a:ext uri="{FF2B5EF4-FFF2-40B4-BE49-F238E27FC236}">
                          <a16:creationId xmlns:a16="http://schemas.microsoft.com/office/drawing/2014/main" id="{764E9D15-3BA5-4285-AA6E-611F729FBB6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3E9D74F3-DE0D-4880-8B44-DD028680F39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5DD4883E-F723-4B6C-A477-13AF42B5AD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Rechte verbindingslijn 268">
                  <a:extLst>
                    <a:ext uri="{FF2B5EF4-FFF2-40B4-BE49-F238E27FC236}">
                      <a16:creationId xmlns:a16="http://schemas.microsoft.com/office/drawing/2014/main" id="{D28237D5-15BA-40FA-B96E-2FAF55A3D26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Rechte verbindingslijn 269">
                  <a:extLst>
                    <a:ext uri="{FF2B5EF4-FFF2-40B4-BE49-F238E27FC236}">
                      <a16:creationId xmlns:a16="http://schemas.microsoft.com/office/drawing/2014/main" id="{7FE8CDD0-90DA-428B-90DD-7C8A80B5E3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Rechte verbindingslijn 270">
                  <a:extLst>
                    <a:ext uri="{FF2B5EF4-FFF2-40B4-BE49-F238E27FC236}">
                      <a16:creationId xmlns:a16="http://schemas.microsoft.com/office/drawing/2014/main" id="{B18E65AC-CC55-49E4-B727-31EE9635F5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Rechthoek 271">
                  <a:extLst>
                    <a:ext uri="{FF2B5EF4-FFF2-40B4-BE49-F238E27FC236}">
                      <a16:creationId xmlns:a16="http://schemas.microsoft.com/office/drawing/2014/main" id="{CA9549CA-3931-495D-AE12-CCA07ACF5FD2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3" name="Groep 272">
                  <a:extLst>
                    <a:ext uri="{FF2B5EF4-FFF2-40B4-BE49-F238E27FC236}">
                      <a16:creationId xmlns:a16="http://schemas.microsoft.com/office/drawing/2014/main" id="{60ADC354-5F77-4D6F-98D1-67A6319F0C70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74" name="Rechthoek 273">
                    <a:extLst>
                      <a:ext uri="{FF2B5EF4-FFF2-40B4-BE49-F238E27FC236}">
                        <a16:creationId xmlns:a16="http://schemas.microsoft.com/office/drawing/2014/main" id="{AEC737AD-44CE-4BF8-BC8F-8C16A7DE03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5" name="Rechthoek: afgeronde bovenhoeken 274">
                    <a:extLst>
                      <a:ext uri="{FF2B5EF4-FFF2-40B4-BE49-F238E27FC236}">
                        <a16:creationId xmlns:a16="http://schemas.microsoft.com/office/drawing/2014/main" id="{B243B8FA-AF88-4663-9EBE-38753627E1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6" name="Gelijkbenige driehoek 275">
                    <a:extLst>
                      <a:ext uri="{FF2B5EF4-FFF2-40B4-BE49-F238E27FC236}">
                        <a16:creationId xmlns:a16="http://schemas.microsoft.com/office/drawing/2014/main" id="{FB314B82-BEA4-45A5-B622-1A250720107D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22234E1-8AE4-4AB0-B18F-D22A1CE6D23B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6A2F63E6-5088-4E3E-8888-B9FADE170C4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5335B2C6-3E53-4DDC-BEE0-A4787E5166B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DDF3E360-B9B6-4050-8A34-DD686E62F23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ADFEFD3-8CB6-4170-8322-1ED2387529E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61ADEFA0-C2BC-4E41-963A-EB597F95B99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56" name="Rechthoek 255">
                <a:extLst>
                  <a:ext uri="{FF2B5EF4-FFF2-40B4-BE49-F238E27FC236}">
                    <a16:creationId xmlns:a16="http://schemas.microsoft.com/office/drawing/2014/main" id="{D8AD52E5-1C2A-446F-838E-5BBCA1C2791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57" name="Rechte verbindingslijn 256">
                <a:extLst>
                  <a:ext uri="{FF2B5EF4-FFF2-40B4-BE49-F238E27FC236}">
                    <a16:creationId xmlns:a16="http://schemas.microsoft.com/office/drawing/2014/main" id="{3733A48E-04E4-4D6D-9EF7-8F701AE8456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58" name="Gelijkbenige driehoek 257">
                <a:extLst>
                  <a:ext uri="{FF2B5EF4-FFF2-40B4-BE49-F238E27FC236}">
                    <a16:creationId xmlns:a16="http://schemas.microsoft.com/office/drawing/2014/main" id="{1BB88038-9B48-442F-BE0F-E6A47E9C0F8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19B429E8-CFC4-4070-BEDC-3CB098041FD9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331E7A9-2F10-427B-97E0-705AE0EF2C08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F724CEFF-F923-4253-9015-7729C9F3A6F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69555FF4-716D-45A4-8548-3AAC16A442A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00C64263-C3FE-44F5-9B13-8FE65D96177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F425F9E6-AA31-4D7C-B579-D0C622907ABA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6301B9C5-B2AB-430F-BF02-33332C7B4898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72" name="ICOON_info">
              <a:extLst>
                <a:ext uri="{FF2B5EF4-FFF2-40B4-BE49-F238E27FC236}">
                  <a16:creationId xmlns:a16="http://schemas.microsoft.com/office/drawing/2014/main" id="{DB9E9498-28A6-40D5-BB20-CE8688D54A7E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6D177E29-3B4D-4359-A9A7-B2A9EBD77C1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AB86CEC3-6BA2-4488-A35D-41114D491D6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5D561E6E-24C7-4C1D-90B5-65FD923712A0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74" name="Inspireren">
                <a:extLst>
                  <a:ext uri="{FF2B5EF4-FFF2-40B4-BE49-F238E27FC236}">
                    <a16:creationId xmlns:a16="http://schemas.microsoft.com/office/drawing/2014/main" id="{3040412F-FA87-4FAC-B5EC-C30A9D6AD99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BCC049E-0712-4203-A861-A9C9677DB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E403DBAF-B0F6-4BE8-9554-2D9DED154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AB2C2C92-EA12-44A8-8133-B1956789C3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F146A30D-BEC3-42FB-9576-503C0D74A98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70134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AE252-34C8-4BC9-90D7-750096092D1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6418970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15AF1100-4F25-41AF-A809-B38CD7035F54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677EFE45-FAA9-4114-94E2-8873C7C5726B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E0DECDEE-D15B-4AD8-9D5A-2F71F4AF9E00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7E00776-EFA4-481A-B226-B820146D2D2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ADDB1FE6-83D4-426D-BE2E-BE6B5CBD9A92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4631DC85-F3BC-4F88-8677-8DD7F88207C3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44B6556A-1389-4660-B8F1-AEFCA379F3F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290A9E06-62A0-4ED4-B5C0-21CF1BB19B2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DB326D9-46AD-4EBB-85B7-FFD4DED0BB54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39" name="Vrije vorm: vorm 138">
                <a:extLst>
                  <a:ext uri="{FF2B5EF4-FFF2-40B4-BE49-F238E27FC236}">
                    <a16:creationId xmlns:a16="http://schemas.microsoft.com/office/drawing/2014/main" id="{93EB6FB4-4708-4717-AE55-88027F85D7E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5BD49FA-6803-4274-AC00-24BA13AE681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2CC1435E-F63C-48F9-B9A2-863E4B337D45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E1F14F02-F827-4298-A0CC-929C10CBB15C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7E1B6BCB-4702-4743-9A6E-5868E2511A9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C893FA0-F8BC-4A48-A102-45A3FF4D384D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7C897279-F8BB-44DB-8A9F-705B43A8BD62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5DDB36DC-1F18-4044-859C-A9799A7A1491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93AC022-E83F-4D5D-84AE-646C156EB40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AC667B31-F0FE-4A03-962B-CA635F71192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5" name="Groep 154">
                    <a:extLst>
                      <a:ext uri="{FF2B5EF4-FFF2-40B4-BE49-F238E27FC236}">
                        <a16:creationId xmlns:a16="http://schemas.microsoft.com/office/drawing/2014/main" id="{EC62752B-4617-424F-AC8B-413BEEAD3F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A847CA9D-C2A5-4EFD-907C-677EC11EA20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Rechte verbindingslijn 156">
                      <a:extLst>
                        <a:ext uri="{FF2B5EF4-FFF2-40B4-BE49-F238E27FC236}">
                          <a16:creationId xmlns:a16="http://schemas.microsoft.com/office/drawing/2014/main" id="{F99F7B4C-B026-4F6A-867F-110721514F0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Rechte verbindingslijn 157">
                      <a:extLst>
                        <a:ext uri="{FF2B5EF4-FFF2-40B4-BE49-F238E27FC236}">
                          <a16:creationId xmlns:a16="http://schemas.microsoft.com/office/drawing/2014/main" id="{C7CD01DE-E7C9-44B5-BF05-12CF9B0A24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Rechte verbindingslijn 158">
                      <a:extLst>
                        <a:ext uri="{FF2B5EF4-FFF2-40B4-BE49-F238E27FC236}">
                          <a16:creationId xmlns:a16="http://schemas.microsoft.com/office/drawing/2014/main" id="{09585ABA-2C20-4ECA-B5B6-B633C8CC48F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C400AEA3-4FDD-4BBB-9D88-31F6D0DBE4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1AD2D8D7-AC35-4D95-AB63-209B7B05C1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DBD908C3-2A17-4E65-B410-744E310A37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C00DC3D-2513-4B65-B96B-B9A3D30D2B7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B019DA6A-1A13-47B1-B74A-3DB3096645E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0DF1FE0D-A401-43BE-B84E-5046447D754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5BFFF233-F0D9-4A27-84E1-5F15F7625D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: afgeronde bovenhoeken 150">
                    <a:extLst>
                      <a:ext uri="{FF2B5EF4-FFF2-40B4-BE49-F238E27FC236}">
                        <a16:creationId xmlns:a16="http://schemas.microsoft.com/office/drawing/2014/main" id="{51896D28-4069-45DE-8FA9-CAE786A1B4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Gelijkbenige driehoek 151">
                    <a:extLst>
                      <a:ext uri="{FF2B5EF4-FFF2-40B4-BE49-F238E27FC236}">
                        <a16:creationId xmlns:a16="http://schemas.microsoft.com/office/drawing/2014/main" id="{70D74B50-6D51-43A9-9A7C-2842AB66972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908B8A8-1188-4CCB-A252-11B54C3E6BD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C4CA4CF5-0433-4B71-80EA-5F62129882C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563003D-AC5E-4209-A03E-1004FFBFACF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E35C2D34-4052-43A0-AED5-B3C40C5233E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521B16F-1108-42E4-A60F-0FFB1C3D208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B422F980-27EA-4A1F-8AAC-65BBAC641ED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CF7524EF-3267-4CAA-956F-F27A507D4D0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33202963-31F5-4BF8-AF4E-8409F6F1BE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4" name="Gelijkbenige driehoek 133">
                <a:extLst>
                  <a:ext uri="{FF2B5EF4-FFF2-40B4-BE49-F238E27FC236}">
                    <a16:creationId xmlns:a16="http://schemas.microsoft.com/office/drawing/2014/main" id="{0119503D-6DC5-494C-81AA-15D94B8607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C9FEE711-433A-496F-98EE-A928D35DE3EE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0AC5462D-09B2-4BED-851A-6CC298654F8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8E52F9C-3634-468D-8DAF-94F3135EFA3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4EC3E9C8-14E6-45B3-BB8E-ACD7C3D18207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E59121D7-A64B-4B32-91AB-4F814A3DA8B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C5BF90B3-3BA3-4380-B080-0C2C937DE6F0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9C96246F-91BB-4ADD-95FF-DB667E67BB63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0" name="ICOON_info">
              <a:extLst>
                <a:ext uri="{FF2B5EF4-FFF2-40B4-BE49-F238E27FC236}">
                  <a16:creationId xmlns:a16="http://schemas.microsoft.com/office/drawing/2014/main" id="{60FA617B-CDE0-4637-9899-3ECE42A98E4F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63042490-BAA2-4E8D-B032-2641A31D73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9FD818CA-506A-4232-AE44-4C94EC0141E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AB1110D5-97C5-467C-8F9C-E67A9D91FB0A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2" name="Inspireren">
                <a:extLst>
                  <a:ext uri="{FF2B5EF4-FFF2-40B4-BE49-F238E27FC236}">
                    <a16:creationId xmlns:a16="http://schemas.microsoft.com/office/drawing/2014/main" id="{437F79F3-8F6A-4CE4-BBEE-D453E2237F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id="{FA049AC3-8FAE-4793-9BAD-596E209ED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id="{82A32522-C410-42B8-A4A8-EE2BF30EF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id="{C74D4F11-6BF8-4A5B-82B9-6F5D887D62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3" name="Tekstvak 122">
                <a:extLst>
                  <a:ext uri="{FF2B5EF4-FFF2-40B4-BE49-F238E27FC236}">
                    <a16:creationId xmlns:a16="http://schemas.microsoft.com/office/drawing/2014/main" id="{91E83B9C-8DE9-4D24-A95E-EDC700D795C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336639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859A-2ACF-46B6-9389-3139120AA52A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5"/>
            <a:ext cx="10896599" cy="3710946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523CEC05-59E8-4114-9969-FBA07F3E5B11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78ECEED-5579-470F-AE32-C82A9972ABE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61AD04B-2D72-49C1-ABE6-29FD513FC4EC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EBE0C25-1E8C-42CB-B3EB-4F89BE3F1BC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2AAE473F-0620-41A7-BBB5-4262C2E5DFB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A82D6BE-FC62-4A1C-B3B2-ACAB20ABA31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FC7E19D0-3C15-4B22-9B63-7502DAA68E2E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2245D3E0-E237-4DB2-A106-14B0C356B17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F3E8119-A123-4C66-AFE8-D473188D7029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3EF0E48-D347-4B5F-AF51-D2CC060E3454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9749977-62B4-41FE-BD1E-264E0E08D857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EBF73389-1776-4154-B3BC-DFAE4C9A279D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CA65DCA-6889-49F9-B2BD-7D2E87914C3F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5D74515-C1BF-4414-9B8B-6B3E285AD897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38D4915-5967-43E0-BE5C-9D2744859BD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E2E249D5-92E4-43F5-BA65-45E23B18DFC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78C81A7-2724-4852-B40F-F48991E1390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AA4CF4A-8E63-4189-823E-D6A6B4A33DAE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kstvak 140">
                <a:extLst>
                  <a:ext uri="{FF2B5EF4-FFF2-40B4-BE49-F238E27FC236}">
                    <a16:creationId xmlns:a16="http://schemas.microsoft.com/office/drawing/2014/main" id="{43D0A571-4A22-4E9D-BF08-C9D8043A367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42" name="Tekstvak 141">
                <a:extLst>
                  <a:ext uri="{FF2B5EF4-FFF2-40B4-BE49-F238E27FC236}">
                    <a16:creationId xmlns:a16="http://schemas.microsoft.com/office/drawing/2014/main" id="{0D9AF112-83DC-4AB0-8511-FF577BE4A57A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43" name="Vrije vorm: vorm 142">
                <a:extLst>
                  <a:ext uri="{FF2B5EF4-FFF2-40B4-BE49-F238E27FC236}">
                    <a16:creationId xmlns:a16="http://schemas.microsoft.com/office/drawing/2014/main" id="{6C5625A3-BDF8-4A29-B498-BABB58A18E7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CA7BF5C1-136A-4150-BB3A-54CEBDBEFD2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FCC0BE44-02BE-4F03-80CA-099BE7D7D54B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1441B907-5DF1-4278-ADE4-FBED77A99CD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05EC1131-48AB-4771-94A1-EEB0C802927D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306F4960-22C2-4C24-AA8F-42F89544420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4C8C59E-785C-41EC-9005-F6DB909182A5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57340FBD-6347-4BE7-A9CC-43403BDF6EFF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1A2E02C8-DE61-4FD6-B543-B39C62CE2C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6D630502-8B2C-4833-BAF5-FD33256FAE1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F311725C-F3C0-4C19-B8B1-43FA70240E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60" name="Rechte verbindingslijn 159">
                      <a:extLst>
                        <a:ext uri="{FF2B5EF4-FFF2-40B4-BE49-F238E27FC236}">
                          <a16:creationId xmlns:a16="http://schemas.microsoft.com/office/drawing/2014/main" id="{6C48EE4B-C7D0-42AD-B9CF-46A028C9205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Rechte verbindingslijn 160">
                      <a:extLst>
                        <a:ext uri="{FF2B5EF4-FFF2-40B4-BE49-F238E27FC236}">
                          <a16:creationId xmlns:a16="http://schemas.microsoft.com/office/drawing/2014/main" id="{CAC2F1F9-C9E5-4387-BE16-63377F587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Rechte verbindingslijn 161">
                      <a:extLst>
                        <a:ext uri="{FF2B5EF4-FFF2-40B4-BE49-F238E27FC236}">
                          <a16:creationId xmlns:a16="http://schemas.microsoft.com/office/drawing/2014/main" id="{6AECF1CD-8603-4D6F-A9AB-CD77A2F3E4C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Rechte verbindingslijn 162">
                      <a:extLst>
                        <a:ext uri="{FF2B5EF4-FFF2-40B4-BE49-F238E27FC236}">
                          <a16:creationId xmlns:a16="http://schemas.microsoft.com/office/drawing/2014/main" id="{C51EA10E-50A7-418D-B486-601022B201E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5542D9A-9C82-4E01-9A99-F76A3F723D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Rechte verbindingslijn 148">
                  <a:extLst>
                    <a:ext uri="{FF2B5EF4-FFF2-40B4-BE49-F238E27FC236}">
                      <a16:creationId xmlns:a16="http://schemas.microsoft.com/office/drawing/2014/main" id="{502EA93A-6E44-4358-9954-981BCC53D6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83F00353-7EDF-4055-8D8B-5245DA85DE1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C276B3BD-CA16-4AC0-B328-669678A94F0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1EAA2043-79AC-4338-A7C5-372AEAE28D81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E0A4335-3A76-4739-8731-8065EC2D2FCE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4" name="Rechthoek 153">
                    <a:extLst>
                      <a:ext uri="{FF2B5EF4-FFF2-40B4-BE49-F238E27FC236}">
                        <a16:creationId xmlns:a16="http://schemas.microsoft.com/office/drawing/2014/main" id="{8F5475A7-75F3-4220-AC0C-63720F9D9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Rechthoek: afgeronde bovenhoeken 154">
                    <a:extLst>
                      <a:ext uri="{FF2B5EF4-FFF2-40B4-BE49-F238E27FC236}">
                        <a16:creationId xmlns:a16="http://schemas.microsoft.com/office/drawing/2014/main" id="{A91365F1-CF38-469D-8DDF-4574EDD6D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Gelijkbenige driehoek 155">
                    <a:extLst>
                      <a:ext uri="{FF2B5EF4-FFF2-40B4-BE49-F238E27FC236}">
                        <a16:creationId xmlns:a16="http://schemas.microsoft.com/office/drawing/2014/main" id="{39899C61-C49C-4FA5-A2B9-0B101D9BFB62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DA145B04-8756-448A-A596-D17223B22F56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69B53294-6303-4604-AA9B-871DC951DD0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226A7835-3ED1-4B11-977A-CB792163DAD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FDB99CD9-530F-4BDC-8D2B-D4479AB3E1F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825B4B1C-2DBF-44D6-94DE-6E50C4AC070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CA36B58D-6D98-4745-BBC5-5040FECB689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22EE3680-C203-4C35-A0AF-82B7D5B920E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B6BD8FB3-7567-415B-85DD-146A1C89A21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28BA5F51-3CF7-499F-B5BC-266F527A56A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1741697-2C1F-4DBA-9CEB-57F0B8653F6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D8425908-8741-4CBC-AA1D-59EE48B3DF2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B51C79E-EB8D-4DC9-A616-35554C7FBBF7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7FECE23B-05E4-41DE-BC0E-59C1B7C2A46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C7D5C620-1B89-49B3-834B-3A0EA3B62E0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DFED0329-85A6-47E4-8486-68B2816BE14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79874A4E-00A6-48B3-AA70-1610534EA215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4" name="ICOON_info">
              <a:extLst>
                <a:ext uri="{FF2B5EF4-FFF2-40B4-BE49-F238E27FC236}">
                  <a16:creationId xmlns:a16="http://schemas.microsoft.com/office/drawing/2014/main" id="{9D19097B-8470-4742-96C4-1B7D7F02E377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77BAF59A-A8F3-41B5-9C4D-FE00CCCF14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160B5132-33C6-4B0F-A76A-AE979EAA04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C3706C7-0051-40F7-B99D-F58F0BD4EE9E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6" name="Inspireren">
                <a:extLst>
                  <a:ext uri="{FF2B5EF4-FFF2-40B4-BE49-F238E27FC236}">
                    <a16:creationId xmlns:a16="http://schemas.microsoft.com/office/drawing/2014/main" id="{D67E798A-767B-4AC2-91AD-7426F5AD576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8" name="Freeform 12">
                  <a:extLst>
                    <a:ext uri="{FF2B5EF4-FFF2-40B4-BE49-F238E27FC236}">
                      <a16:creationId xmlns:a16="http://schemas.microsoft.com/office/drawing/2014/main" id="{B2443843-8411-43B7-8D43-403B73F40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9" name="Freeform 13">
                  <a:extLst>
                    <a:ext uri="{FF2B5EF4-FFF2-40B4-BE49-F238E27FC236}">
                      <a16:creationId xmlns:a16="http://schemas.microsoft.com/office/drawing/2014/main" id="{792E6159-8FB8-4957-BF8E-BB8A7888D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0" name="Freeform 14">
                  <a:extLst>
                    <a:ext uri="{FF2B5EF4-FFF2-40B4-BE49-F238E27FC236}">
                      <a16:creationId xmlns:a16="http://schemas.microsoft.com/office/drawing/2014/main" id="{B9836B2C-D832-440E-B491-F92AFD38B1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7" name="Tekstvak 126">
                <a:extLst>
                  <a:ext uri="{FF2B5EF4-FFF2-40B4-BE49-F238E27FC236}">
                    <a16:creationId xmlns:a16="http://schemas.microsoft.com/office/drawing/2014/main" id="{1060C240-C6F9-4C92-8AB1-237F8AB190B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401180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682A-C13A-4DCE-A789-2205D5250057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9"/>
            <a:ext cx="5120736" cy="37109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9337" y="1797669"/>
            <a:ext cx="51238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45" name="GRID" hidden="1">
            <a:extLst>
              <a:ext uri="{FF2B5EF4-FFF2-40B4-BE49-F238E27FC236}">
                <a16:creationId xmlns:a16="http://schemas.microsoft.com/office/drawing/2014/main" id="{9E3D02C2-1E0B-413E-9236-72B8C342AC24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EF367170-C297-4A8D-A1BC-962B351F4ED0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B505924-B03A-40D3-9CE2-865800B55D3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7F13D0F-DDB5-4BBC-8B9F-C134BA4D8B1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82C6476-0A34-4BFD-82CB-728FBF069F7A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157B8053-FCAC-45B1-ABF6-75B0635A75C7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690F49A5-3609-4075-8C01-5D3A39E4F41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004A309-F917-49F8-84C1-3B9F3638A286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11EB620D-0AD5-4C9A-B806-A1EB907C0D68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2B6742E9-86F0-4165-96B9-91E87DAA93F1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B50D0DBD-4D1C-4682-8261-9F1927AE627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68" name="INSTRUCTION">
            <a:extLst>
              <a:ext uri="{FF2B5EF4-FFF2-40B4-BE49-F238E27FC236}">
                <a16:creationId xmlns:a16="http://schemas.microsoft.com/office/drawing/2014/main" id="{968D7A0E-8141-419E-8061-6CA1DF62766E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D052B583-16B4-464D-ABAD-6BD0B419115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A67E5141-3F38-402A-9F1C-DC9677ADA69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97A68D9D-5FD2-4C53-AE2C-2E7943F0620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18CC6499-20DF-417C-AB3C-220B991AA81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92FFC43A-CF8D-4144-AA76-A2F6644C7AD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A6EECEDA-6ACD-4D43-8220-B7C5EA5D567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C936A6BC-632F-4897-8284-EF3E4281D8E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E35E7A2D-0D57-41E2-8386-5F6947FDBB5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FA52BF8E-27EA-45CA-B33C-877265605A2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E45A2D36-61A0-4C36-B41A-DD63AF2EC74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89C174CB-F7E5-4434-A8EF-B21ED7C0FCC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865631E-3FA5-4058-8F7C-E811DB4EAAF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F31AE7C6-BD81-4C0A-B452-C07D3C0DAB0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81B9CB95-011C-4B6B-896E-6E5C0C144CB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64BA1B62-3718-4187-85E4-456D9B2A19F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FE41C05E-BD7D-475A-A8C6-5BEFCF105C0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0F01A3AF-CE79-453C-8F11-8485D352228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BD2003A8-CB47-4159-B179-BD43BA8E5BF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74DE5301-9BB4-41FF-9F6A-27C1B0B1AF2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8C9AB992-DA1C-4D66-8827-612A5C1C9D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4C29190F-098E-4ED4-92FA-163F208FB3A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90" name="ICOON_info">
              <a:extLst>
                <a:ext uri="{FF2B5EF4-FFF2-40B4-BE49-F238E27FC236}">
                  <a16:creationId xmlns:a16="http://schemas.microsoft.com/office/drawing/2014/main" id="{EDFFAC19-E96F-47EE-B8FB-E0ECE48F692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38" name="Ovaal 237">
                <a:extLst>
                  <a:ext uri="{FF2B5EF4-FFF2-40B4-BE49-F238E27FC236}">
                    <a16:creationId xmlns:a16="http://schemas.microsoft.com/office/drawing/2014/main" id="{4DE744E0-60E1-4C86-8CC2-1B0EFB9AD3E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Graphic 163" descr="Informatie">
                <a:extLst>
                  <a:ext uri="{FF2B5EF4-FFF2-40B4-BE49-F238E27FC236}">
                    <a16:creationId xmlns:a16="http://schemas.microsoft.com/office/drawing/2014/main" id="{1710915C-6F9C-4FC1-A4C7-D0E4A028968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1" name="VOORBEELD">
              <a:extLst>
                <a:ext uri="{FF2B5EF4-FFF2-40B4-BE49-F238E27FC236}">
                  <a16:creationId xmlns:a16="http://schemas.microsoft.com/office/drawing/2014/main" id="{BE9C73AF-458B-45B4-9770-B2DC5520CC7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9F36BF86-953E-4E16-90F1-791211E9C08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AE9B5D6E-7B58-40C1-8FB8-AAC55B11471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8805862B-DE2A-46E6-8CEA-6DE9B751477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31" name="Groep 230">
                  <a:extLst>
                    <a:ext uri="{FF2B5EF4-FFF2-40B4-BE49-F238E27FC236}">
                      <a16:creationId xmlns:a16="http://schemas.microsoft.com/office/drawing/2014/main" id="{E1DCD759-15F4-4731-B570-053E232750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17284763-5CB5-4254-BD53-4DAAB2E68B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1442E9AF-82F7-40B4-97D5-436D672A81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A9F8A2EE-27F6-440F-9EF6-5AC8FFC7F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AB53FBD3-A28D-43D3-88BA-45395CAFEA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AB530ACC-3FDB-4884-B340-7388AEB07E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2" name="Pijl: rechts 231">
                  <a:extLst>
                    <a:ext uri="{FF2B5EF4-FFF2-40B4-BE49-F238E27FC236}">
                      <a16:creationId xmlns:a16="http://schemas.microsoft.com/office/drawing/2014/main" id="{45D24C7C-C982-4F5B-A570-5447EAAABA9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073B47B0-B658-4DA1-951E-55957A5CFF3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AEA38C8-7102-40A2-AFB7-D59A395D55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53C135F9-B2EF-4973-9D3B-BF8D4BCDB4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CEEAD1F9-7311-4196-8E4B-A6BC1103F6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8E3C19E5-D2D4-499E-B70D-B981B5AEAE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14A48861-D58B-44AD-B014-CDEA50F3A6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A27CBA33-7ECB-4E43-8469-3503621504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5" name="Pijl: rechts 224">
                  <a:extLst>
                    <a:ext uri="{FF2B5EF4-FFF2-40B4-BE49-F238E27FC236}">
                      <a16:creationId xmlns:a16="http://schemas.microsoft.com/office/drawing/2014/main" id="{755E5DF3-ACE3-4D3B-B4F1-239940D9954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79C2AB23-520E-457F-B2F3-C8EBF394F93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25571BEC-CF76-4005-9A91-F7151D1E75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4CD8CE09-E957-4C4E-889B-E29EA197BF4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7F2E7C82-5334-4654-93C8-0A712E4948A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FAE3CAAA-B666-4AF6-845C-BBEEB5B67BF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1DDA16F4-4B75-4C1F-B85D-F59AA704D6D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86BE8E17-11DA-4163-AF51-EBB0C7B5C1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7781378B-9766-465B-BA79-358B2376FB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49E1AE7A-AA9E-4B3B-BCFF-C2F2294DE6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8B13B199-82FE-4300-BC2E-D99949A3EE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6B68D01C-F16E-4AD5-8035-C07EC25D32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CF4C1A4B-CF12-4F5A-A64D-A24DFBB9CB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7D33C2FA-F3E9-4050-857F-5A5F10AA86F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7" name="Groep 206">
                <a:extLst>
                  <a:ext uri="{FF2B5EF4-FFF2-40B4-BE49-F238E27FC236}">
                    <a16:creationId xmlns:a16="http://schemas.microsoft.com/office/drawing/2014/main" id="{AB8C6197-2220-4266-A8C0-CEB78F5FB25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3ACA1C5D-95F9-43E6-8E5E-8118019250F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4BEB733C-4D8D-4F27-BC7C-3126E32691E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63DA952A-7D84-4305-BBF3-E9C8BBC66F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32C8CB4E-2CD3-417A-A025-836629C54B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83BF1FD7-CF5D-4533-9B0F-A86D85EC23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02E05F15-446D-4DDA-A9E9-694C256E40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5DECEF0A-F8E8-41EF-A0AE-034BCD6C49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0" name="Pijl: rechts 209">
                  <a:extLst>
                    <a:ext uri="{FF2B5EF4-FFF2-40B4-BE49-F238E27FC236}">
                      <a16:creationId xmlns:a16="http://schemas.microsoft.com/office/drawing/2014/main" id="{609D61E5-0BC2-440D-B6E6-BFE09FF0071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F32BEBF7-083E-482C-82A8-A4CB54FBA9C7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93" name="Inspireren">
                <a:extLst>
                  <a:ext uri="{FF2B5EF4-FFF2-40B4-BE49-F238E27FC236}">
                    <a16:creationId xmlns:a16="http://schemas.microsoft.com/office/drawing/2014/main" id="{D13C2352-EBA0-4FAA-B5E8-8316B19DBA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5" name="Freeform 12">
                  <a:extLst>
                    <a:ext uri="{FF2B5EF4-FFF2-40B4-BE49-F238E27FC236}">
                      <a16:creationId xmlns:a16="http://schemas.microsoft.com/office/drawing/2014/main" id="{26B89F77-55F4-4F24-BCDF-E888EB8AC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6" name="Freeform 13">
                  <a:extLst>
                    <a:ext uri="{FF2B5EF4-FFF2-40B4-BE49-F238E27FC236}">
                      <a16:creationId xmlns:a16="http://schemas.microsoft.com/office/drawing/2014/main" id="{D0B3D9E8-879B-48DB-B1E6-F2671AD6A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7" name="Freeform 14">
                  <a:extLst>
                    <a:ext uri="{FF2B5EF4-FFF2-40B4-BE49-F238E27FC236}">
                      <a16:creationId xmlns:a16="http://schemas.microsoft.com/office/drawing/2014/main" id="{E22D738D-AAA7-409C-84F4-0A7F2CD865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852B3AC4-1991-4D47-91DB-82A798F8B012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131" name="INSTRUCTION">
            <a:extLst>
              <a:ext uri="{FF2B5EF4-FFF2-40B4-BE49-F238E27FC236}">
                <a16:creationId xmlns:a16="http://schemas.microsoft.com/office/drawing/2014/main" id="{16F5BF5C-0A5D-4962-A026-78CDF6D47B6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68D7CAFA-EA2D-4F19-8659-3B2D4B72B5BC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88E6B413-4B92-4DD9-940E-E25C12BE055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7F16E64-5CE3-4B75-A7BD-C3A53FC7CB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5" name="Ovaal 134">
              <a:extLst>
                <a:ext uri="{FF2B5EF4-FFF2-40B4-BE49-F238E27FC236}">
                  <a16:creationId xmlns:a16="http://schemas.microsoft.com/office/drawing/2014/main" id="{1EE61650-CDDA-4F74-B974-3B715A01210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45B543EA-60CC-4DFB-9D58-DEFED56BD4B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90E79DF1-B0DE-4546-B835-AAD775533BC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0C1634BA-DF2A-4D53-B6D5-EF277E5EF8E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60" name="Rechte verbindingslijn 159">
                <a:extLst>
                  <a:ext uri="{FF2B5EF4-FFF2-40B4-BE49-F238E27FC236}">
                    <a16:creationId xmlns:a16="http://schemas.microsoft.com/office/drawing/2014/main" id="{753E2105-8C46-43D5-BDD6-9CE2CD6D64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1" name="Gelijkbenige driehoek 160">
                <a:extLst>
                  <a:ext uri="{FF2B5EF4-FFF2-40B4-BE49-F238E27FC236}">
                    <a16:creationId xmlns:a16="http://schemas.microsoft.com/office/drawing/2014/main" id="{952D083E-6C68-4354-9AA2-57C9906E33A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625BADAD-80ED-4391-9C51-B3662380513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D5E14F69-F3AF-4B28-A23D-E401252D8B4F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40" name="Tabel icoon">
              <a:extLst>
                <a:ext uri="{FF2B5EF4-FFF2-40B4-BE49-F238E27FC236}">
                  <a16:creationId xmlns:a16="http://schemas.microsoft.com/office/drawing/2014/main" id="{27811C67-646E-4F06-A22B-A0C9BB9F8454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4026AD63-0ECA-41DC-876B-E89EBCE7971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EE6EF440-A3C0-44F8-BEF8-BD93EC2C1A2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58552EF3-B016-4869-A0B9-B54F45C8A3DF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Rechte verbindingslijn 153">
                <a:extLst>
                  <a:ext uri="{FF2B5EF4-FFF2-40B4-BE49-F238E27FC236}">
                    <a16:creationId xmlns:a16="http://schemas.microsoft.com/office/drawing/2014/main" id="{D8C3CA94-60D4-418B-8074-8219248DD47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6D18C05-04F6-4C08-BBF1-066F476D82A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FB6FB8EB-D36C-4B3A-9637-E660963719DB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834B1BEA-77C5-45C6-9E75-9582C00392F8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2CCFA9F6-BEF1-4A52-ACEB-DE1C0D51311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EFB2C905-F715-4D60-B352-1763F667D2B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3AE523B9-C18E-4CAA-B2F2-5E56F733906C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6039D146-F371-45FA-8644-C281627EC19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Graphic 163" descr="Informatie">
                <a:extLst>
                  <a:ext uri="{FF2B5EF4-FFF2-40B4-BE49-F238E27FC236}">
                    <a16:creationId xmlns:a16="http://schemas.microsoft.com/office/drawing/2014/main" id="{2306935D-27C4-4C58-88DE-E444CAD22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AE3631E7-289E-4AF1-BFAE-7A4055EE4F41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144" name="Inspireren">
                <a:extLst>
                  <a:ext uri="{FF2B5EF4-FFF2-40B4-BE49-F238E27FC236}">
                    <a16:creationId xmlns:a16="http://schemas.microsoft.com/office/drawing/2014/main" id="{D16079C8-2E36-45A1-B828-169615665E3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46" name="Freeform 12">
                  <a:extLst>
                    <a:ext uri="{FF2B5EF4-FFF2-40B4-BE49-F238E27FC236}">
                      <a16:creationId xmlns:a16="http://schemas.microsoft.com/office/drawing/2014/main" id="{6410EA47-5C22-4D1F-987C-6174912C0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7" name="Freeform 13">
                  <a:extLst>
                    <a:ext uri="{FF2B5EF4-FFF2-40B4-BE49-F238E27FC236}">
                      <a16:creationId xmlns:a16="http://schemas.microsoft.com/office/drawing/2014/main" id="{27180538-91C3-4EE3-A9D6-E888C578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8" name="Freeform 14">
                  <a:extLst>
                    <a:ext uri="{FF2B5EF4-FFF2-40B4-BE49-F238E27FC236}">
                      <a16:creationId xmlns:a16="http://schemas.microsoft.com/office/drawing/2014/main" id="{CE451FDB-2CE2-4C66-B54F-081745AA8B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82143636-395B-4AA3-84C3-0126718B6A80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277948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3BE9-EBEA-4AEF-BCB9-03B07C1F9370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8345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sp>
        <p:nvSpPr>
          <p:cNvPr id="27" name="Tijdelijke aanduiding voor tabel 16">
            <a:extLst>
              <a:ext uri="{FF2B5EF4-FFF2-40B4-BE49-F238E27FC236}">
                <a16:creationId xmlns:a16="http://schemas.microsoft.com/office/drawing/2014/main" id="{82541B2F-4525-4690-8144-327DCC6D6FFF}"/>
              </a:ext>
            </a:extLst>
          </p:cNvPr>
          <p:cNvSpPr>
            <a:spLocks noGrp="1"/>
          </p:cNvSpPr>
          <p:nvPr>
            <p:ph type="tbl" sz="quarter" idx="64" hasCustomPrompt="1"/>
          </p:nvPr>
        </p:nvSpPr>
        <p:spPr>
          <a:xfrm>
            <a:off x="647139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59" name="UILICHTING BALK">
            <a:extLst>
              <a:ext uri="{FF2B5EF4-FFF2-40B4-BE49-F238E27FC236}">
                <a16:creationId xmlns:a16="http://schemas.microsoft.com/office/drawing/2014/main" id="{201F77D3-67F2-45BB-A977-AD567DA8C52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0" name="UILICHTING BALK">
            <a:extLst>
              <a:ext uri="{FF2B5EF4-FFF2-40B4-BE49-F238E27FC236}">
                <a16:creationId xmlns:a16="http://schemas.microsoft.com/office/drawing/2014/main" id="{E9537C92-077A-4077-9C89-3BAFAC8166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61" name="INSTRUCTION">
            <a:extLst>
              <a:ext uri="{FF2B5EF4-FFF2-40B4-BE49-F238E27FC236}">
                <a16:creationId xmlns:a16="http://schemas.microsoft.com/office/drawing/2014/main" id="{65840279-8E01-4929-B383-B4AE25DEA26D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965D6205-F52B-45BB-A792-A1442D8003EE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B998D0F5-802B-414B-BB12-36F003DC2E5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D3A39A33-3721-4CC1-A1ED-11B8BAB4159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012757B8-BB11-4547-A436-7C319E03454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07D13DB-FB25-4132-9BB8-8930C958F0D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496DF464-A366-40B2-948D-28FAF6C6E00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76436365-7457-4958-A9C3-F358DEA0CF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12" name="Rechte verbindingslijn 111">
                <a:extLst>
                  <a:ext uri="{FF2B5EF4-FFF2-40B4-BE49-F238E27FC236}">
                    <a16:creationId xmlns:a16="http://schemas.microsoft.com/office/drawing/2014/main" id="{98867948-FAB4-40D7-8E1B-236284FFC3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3" name="Gelijkbenige driehoek 112">
                <a:extLst>
                  <a:ext uri="{FF2B5EF4-FFF2-40B4-BE49-F238E27FC236}">
                    <a16:creationId xmlns:a16="http://schemas.microsoft.com/office/drawing/2014/main" id="{71104642-632B-4190-AF38-A40F1E7606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E311D4DA-DFFC-4504-9846-2AB2293AE269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0B70C7A-F9B2-4E6D-A0CC-8833D61A96E3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92" name="Tabel icoon">
              <a:extLst>
                <a:ext uri="{FF2B5EF4-FFF2-40B4-BE49-F238E27FC236}">
                  <a16:creationId xmlns:a16="http://schemas.microsoft.com/office/drawing/2014/main" id="{217C9708-21D5-4719-96CC-7B06C03E4A7D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B8ADA2-8BB3-4866-B246-ED2636DE25B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C95CEDC-B6C2-4149-8FA1-E76041166310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1A21EF3B-7B1A-411C-82AC-C536CF521E5A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FEE2DC1A-8AF4-481C-9576-1BF1CD5C4B8F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DE0831CC-65F9-4FB2-8AAD-382038BA2F1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4CA5FB0C-0F27-4547-9459-B81C2585C8F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61FF1837-0C57-4EAA-A448-57FF39379520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D45406D1-B40E-4FED-B714-574FD8A4FA4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6601BD5A-8187-403B-AF5C-608B71B269B0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94" name="ICOON_info">
              <a:extLst>
                <a:ext uri="{FF2B5EF4-FFF2-40B4-BE49-F238E27FC236}">
                  <a16:creationId xmlns:a16="http://schemas.microsoft.com/office/drawing/2014/main" id="{03814CF4-0263-4387-9A81-361EE782A895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B93CBC5-B354-4205-B1D5-92D8EFBDAC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3AEEF773-887A-4AEF-8256-93D634DD823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2138880-B499-41BA-973A-739B082E88DE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96" name="Inspireren">
                <a:extLst>
                  <a:ext uri="{FF2B5EF4-FFF2-40B4-BE49-F238E27FC236}">
                    <a16:creationId xmlns:a16="http://schemas.microsoft.com/office/drawing/2014/main" id="{11CA9C7D-676E-4551-802B-10F6A8396C5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98" name="Freeform 12">
                  <a:extLst>
                    <a:ext uri="{FF2B5EF4-FFF2-40B4-BE49-F238E27FC236}">
                      <a16:creationId xmlns:a16="http://schemas.microsoft.com/office/drawing/2014/main" id="{F7C8580B-1005-4BA2-BA09-7192BC7C5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9" name="Freeform 13">
                  <a:extLst>
                    <a:ext uri="{FF2B5EF4-FFF2-40B4-BE49-F238E27FC236}">
                      <a16:creationId xmlns:a16="http://schemas.microsoft.com/office/drawing/2014/main" id="{A3489D46-3B03-4D2B-BCA2-93F57C57A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00" name="Freeform 14">
                  <a:extLst>
                    <a:ext uri="{FF2B5EF4-FFF2-40B4-BE49-F238E27FC236}">
                      <a16:creationId xmlns:a16="http://schemas.microsoft.com/office/drawing/2014/main" id="{4D8999CB-961A-4CCE-BD36-ECAFE3B3A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10431CBC-12EF-4859-A952-6FACFEDDE92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7050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7E3-ED3A-4A22-8AFA-8464B61DE701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7138" y="1797669"/>
            <a:ext cx="108960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74" name="INSTRUCTION">
            <a:extLst>
              <a:ext uri="{FF2B5EF4-FFF2-40B4-BE49-F238E27FC236}">
                <a16:creationId xmlns:a16="http://schemas.microsoft.com/office/drawing/2014/main" id="{A18AB11D-1C01-448F-8574-FFFDB349CC3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6D73EB9F-2A94-47B8-8D6A-FE869DB73976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A9FE84F6-E871-4D11-8F9C-27F4677EBB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31950BDA-BAC7-4A8B-9B7C-378BA1D8B95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741D2781-57E1-4A58-9AB6-A5499590683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2ED0355-96E5-4CA9-9075-960E8EFCECF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ED9A1B3A-596B-4077-98D1-6B740C1AFB1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8A8FD744-587A-48CD-883D-1113ED5089F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0667CD6B-FE9D-45E5-9027-85012D2569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AC2CF46-AF1C-4B1D-AA78-19752639669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58294279-A80F-489A-B4C1-03E91D98784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215CE70F-A89E-4120-8C19-56F303F27408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83" name="Tabel icoon">
              <a:extLst>
                <a:ext uri="{FF2B5EF4-FFF2-40B4-BE49-F238E27FC236}">
                  <a16:creationId xmlns:a16="http://schemas.microsoft.com/office/drawing/2014/main" id="{71C69061-C2C5-4A95-AE6A-E07CD60EAE5A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EC60898-9839-4CA4-B574-2A5B981E88D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A54A9B67-4598-4549-8506-01C7BBD76448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8296A727-37AE-49D2-B1C6-7B867A4C260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2550763-C718-41AE-A57F-670C763D557D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85F8EF1F-262F-43C4-A049-321ADFF4CDF8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3FBC471A-38F0-4F17-9CFF-5A39BCCB874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11461A41-8AC5-4230-AFC6-7051B1BB968D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776A5808-94A8-4B6B-BD3A-E6C6FDF891EA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BA8F637C-8FF7-4DD4-BAE5-301325EAA17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85" name="ICOON_info">
              <a:extLst>
                <a:ext uri="{FF2B5EF4-FFF2-40B4-BE49-F238E27FC236}">
                  <a16:creationId xmlns:a16="http://schemas.microsoft.com/office/drawing/2014/main" id="{F0F6D0D0-17F8-4F9D-A340-7AB23E33B9E6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0538F204-397E-446A-9906-E9DB8F4E16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Graphic 163" descr="Informatie">
                <a:extLst>
                  <a:ext uri="{FF2B5EF4-FFF2-40B4-BE49-F238E27FC236}">
                    <a16:creationId xmlns:a16="http://schemas.microsoft.com/office/drawing/2014/main" id="{A9218033-422B-4E6D-AD78-16D36E6AE92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C7E03C4A-357B-4EAF-8B33-391171300F66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87" name="Inspireren">
                <a:extLst>
                  <a:ext uri="{FF2B5EF4-FFF2-40B4-BE49-F238E27FC236}">
                    <a16:creationId xmlns:a16="http://schemas.microsoft.com/office/drawing/2014/main" id="{632AB8A7-32BF-407A-B76F-B850A49216E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89" name="Freeform 12">
                  <a:extLst>
                    <a:ext uri="{FF2B5EF4-FFF2-40B4-BE49-F238E27FC236}">
                      <a16:creationId xmlns:a16="http://schemas.microsoft.com/office/drawing/2014/main" id="{BC375941-B8A6-4892-BB4E-D50D5A8F3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0" name="Freeform 13">
                  <a:extLst>
                    <a:ext uri="{FF2B5EF4-FFF2-40B4-BE49-F238E27FC236}">
                      <a16:creationId xmlns:a16="http://schemas.microsoft.com/office/drawing/2014/main" id="{99C45B5B-55A7-4F32-B0E3-4B486C8EF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1" name="Freeform 14">
                  <a:extLst>
                    <a:ext uri="{FF2B5EF4-FFF2-40B4-BE49-F238E27FC236}">
                      <a16:creationId xmlns:a16="http://schemas.microsoft.com/office/drawing/2014/main" id="{1FCABDBD-A947-45C4-8B0B-59647919A5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C75936F5-2453-4821-A6DF-BAEF8BC3AF0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8013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F6C06-C6AA-4FF9-8A4E-4587EDD2EFAF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7731628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/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743FFC0A-B630-43CC-90D4-AAC536AC72C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29" name="Tijdelijke aanduiding voor tekst 42">
            <a:extLst>
              <a:ext uri="{FF2B5EF4-FFF2-40B4-BE49-F238E27FC236}">
                <a16:creationId xmlns:a16="http://schemas.microsoft.com/office/drawing/2014/main" id="{121DE908-6E6F-470D-8371-0613508ABBB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-1588" y="-6350"/>
            <a:ext cx="12193588" cy="686435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5736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5083040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B64F-A737-4E82-B6E4-EAA14FD02095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 / Background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8" name="INSTRUCTION">
            <a:extLst>
              <a:ext uri="{FF2B5EF4-FFF2-40B4-BE49-F238E27FC236}">
                <a16:creationId xmlns:a16="http://schemas.microsoft.com/office/drawing/2014/main" id="{F1076A0D-5B97-402F-AFC0-41BAEE66D442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134D6E9-F4C2-4E84-99F4-7C1BBB0ADD5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1991997-D777-4F30-899B-9CB44098EC7C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Gelijkbenige driehoek 120">
              <a:extLst>
                <a:ext uri="{FF2B5EF4-FFF2-40B4-BE49-F238E27FC236}">
                  <a16:creationId xmlns:a16="http://schemas.microsoft.com/office/drawing/2014/main" id="{BAE846DF-0819-44F8-9BB2-71460834363D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2" name="INSTRUCTION">
            <a:extLst>
              <a:ext uri="{FF2B5EF4-FFF2-40B4-BE49-F238E27FC236}">
                <a16:creationId xmlns:a16="http://schemas.microsoft.com/office/drawing/2014/main" id="{7ADCBF20-225F-4789-A2A8-A2BCD8268E0E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44EF89C-DDE5-4E2C-B0F0-921CAD24A0E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2E0DD4DC-A2AE-4C98-85A4-28E6AFD0613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EB1E4C7C-28C8-4591-8EF2-13B15A2E5D52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89A2A0AC-C3EF-4B08-9B98-65592DF83B8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EE0E7D7A-DCF4-4381-A9DB-649BD6BF726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05201A0-3EFE-483A-965A-344CC4FD4BD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463A10D6-5157-4599-96A8-46E82A4DDEA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A49CD7A-46F5-494A-A4A3-33EF93E47B8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BD02FED2-BBC4-4801-98F6-287AD24A3105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85701FFA-411A-45F1-B0ED-677E9EFEED4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0431918C-A041-4C16-B964-2D259ECA952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AB8C8FDD-D1C8-486F-9173-0ACB8478F5C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5" name="Rechthoek: afgeronde hoeken 184">
                  <a:extLst>
                    <a:ext uri="{FF2B5EF4-FFF2-40B4-BE49-F238E27FC236}">
                      <a16:creationId xmlns:a16="http://schemas.microsoft.com/office/drawing/2014/main" id="{74FAA0FF-1C66-45EB-B263-D3616F209EE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91E0A66E-CF3A-4FE9-855B-63D1A714A99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1F3EC4CD-AC04-476F-A496-78A0FD43AA6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C733D853-8493-40CF-AE11-62A761BEA61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E5219B02-D5AA-4F6E-9E34-40EB16263D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DEEAC7B8-EDDE-4BAA-B464-3317B8709E8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BDE7AD0E-BCCE-4DCF-80C3-FDB42FC413EA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510D6646-3DF9-4B22-91CA-30E04D506E3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79" name="Rechthoek: afgeronde hoeken 178">
                    <a:extLst>
                      <a:ext uri="{FF2B5EF4-FFF2-40B4-BE49-F238E27FC236}">
                        <a16:creationId xmlns:a16="http://schemas.microsoft.com/office/drawing/2014/main" id="{C8BB8812-10C4-4D0D-8BF2-CD50CC962B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57CF3608-8F5F-4E38-9326-1B90418D4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0EDF7E6C-6149-4952-B9D4-412F7EA922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BB2C679E-1CEB-4C19-9210-4EB3AE9FA9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C86D0FE2-DD99-4091-BD9D-D3993591AD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C9BBA6B8-E31C-4922-B78E-08FB6E6C19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8" name="Boog 177">
                  <a:extLst>
                    <a:ext uri="{FF2B5EF4-FFF2-40B4-BE49-F238E27FC236}">
                      <a16:creationId xmlns:a16="http://schemas.microsoft.com/office/drawing/2014/main" id="{D1780D31-14B0-4435-9E21-B4F107CC9E8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16546F0F-B17B-4ECD-9EFA-9524C3ACA9F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95E7EC40-DF8A-4877-9CA2-4A3E429F510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76" name="Vrije vorm: vorm 175">
                <a:extLst>
                  <a:ext uri="{FF2B5EF4-FFF2-40B4-BE49-F238E27FC236}">
                    <a16:creationId xmlns:a16="http://schemas.microsoft.com/office/drawing/2014/main" id="{0FAB2CEF-4ED0-482F-B160-351252F3FDB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FFBB8DF7-E554-4E16-AC67-39D395F1F5AE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80C695A7-1288-4BEE-8A6F-B314D73F43C9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61" name="ICOON_info">
                <a:extLst>
                  <a:ext uri="{FF2B5EF4-FFF2-40B4-BE49-F238E27FC236}">
                    <a16:creationId xmlns:a16="http://schemas.microsoft.com/office/drawing/2014/main" id="{2B9C20DE-D753-4ECD-BDCF-16BAC4DF22CF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68" name="Ovaal 167">
                  <a:extLst>
                    <a:ext uri="{FF2B5EF4-FFF2-40B4-BE49-F238E27FC236}">
                      <a16:creationId xmlns:a16="http://schemas.microsoft.com/office/drawing/2014/main" id="{AA3CF52C-6013-459E-B930-89326A20922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9" name="Graphic 163" descr="Informatie">
                  <a:extLst>
                    <a:ext uri="{FF2B5EF4-FFF2-40B4-BE49-F238E27FC236}">
                      <a16:creationId xmlns:a16="http://schemas.microsoft.com/office/drawing/2014/main" id="{438B3618-D7DF-4299-8EE7-EACD2FD0875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F70F49E4-7172-4C4F-911F-38BBBE84A3CC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63" name="Inspireren">
                  <a:extLst>
                    <a:ext uri="{FF2B5EF4-FFF2-40B4-BE49-F238E27FC236}">
                      <a16:creationId xmlns:a16="http://schemas.microsoft.com/office/drawing/2014/main" id="{DA430AC8-8F65-40F6-A54B-4C4E0560368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56B902FE-73B7-4011-9D8A-ECE1C984D5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5E59EE9E-366F-4EA6-9F37-E3ADD21BD2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E0EE3AAE-A90F-449D-9BE3-B62A2A90FEF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B42BDFBF-BF1C-4587-BB39-2951788A32B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D9F9CABE-05E1-410F-AEF1-2CFE1CDCD2D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88AA96B9-D5EA-4F3B-9DCE-749CBA9E2D0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E4F49D5C-E682-4C78-9B92-08F5BFE00E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6684BA0F-9CEC-4BC8-9820-C362646578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A0320258-2D3F-43CC-9310-2994B1D9AA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EDCF9487-2A30-4878-9534-0B11FF94EF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" name="Ovaal 158">
                      <a:extLst>
                        <a:ext uri="{FF2B5EF4-FFF2-40B4-BE49-F238E27FC236}">
                          <a16:creationId xmlns:a16="http://schemas.microsoft.com/office/drawing/2014/main" id="{47E30A65-5B16-41BB-AEAA-82156049DC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33010333-ED85-4ED5-940F-20EAC2E10A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6" name="Afbeelding 155">
                    <a:extLst>
                      <a:ext uri="{FF2B5EF4-FFF2-40B4-BE49-F238E27FC236}">
                        <a16:creationId xmlns:a16="http://schemas.microsoft.com/office/drawing/2014/main" id="{AEF8D1DB-8793-48CB-A85B-CD58087DB0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8" name="Groep 147">
                  <a:extLst>
                    <a:ext uri="{FF2B5EF4-FFF2-40B4-BE49-F238E27FC236}">
                      <a16:creationId xmlns:a16="http://schemas.microsoft.com/office/drawing/2014/main" id="{BF52780A-BA44-4A4A-B550-91C199B1DD7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EBBEE7EE-A74C-4621-9EE9-C4CE23830D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chthoek 152">
                    <a:extLst>
                      <a:ext uri="{FF2B5EF4-FFF2-40B4-BE49-F238E27FC236}">
                        <a16:creationId xmlns:a16="http://schemas.microsoft.com/office/drawing/2014/main" id="{435B8D10-1C73-4B80-A514-A0CF6588FA9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4343FE6D-F5BF-4119-B117-878900F7719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03527F1E-AD82-4C0B-815B-2724B01F8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1584192A-FAB9-4E7E-A9ED-4A3E54C0FF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D7AE9221-D1D9-4008-8ED9-B1676DD2A0E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46" name="Gelijkbenige driehoek 145">
                <a:extLst>
                  <a:ext uri="{FF2B5EF4-FFF2-40B4-BE49-F238E27FC236}">
                    <a16:creationId xmlns:a16="http://schemas.microsoft.com/office/drawing/2014/main" id="{50A1F0AE-0263-4201-A02C-E9D0EBA3D0D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DB748570-5C9E-449B-BE35-9D0F0D4575F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D2488B74-6164-414B-BE7E-7E15EA1F597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E3838BAE-D712-4057-BC99-14304AF753A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5316E371-2CA8-40E5-B57E-CDAE69E9822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7F5399AE-50B3-4BB4-8CE7-5248C42FC0B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40" name="Vrije vorm: vorm 139">
                  <a:extLst>
                    <a:ext uri="{FF2B5EF4-FFF2-40B4-BE49-F238E27FC236}">
                      <a16:creationId xmlns:a16="http://schemas.microsoft.com/office/drawing/2014/main" id="{5A3B0133-E541-407A-A3BE-1EE1EF3553FA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07CF90A6-8C07-454C-B97A-5811E17CDCB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42" name="Vrije vorm: vorm 141">
                    <a:extLst>
                      <a:ext uri="{FF2B5EF4-FFF2-40B4-BE49-F238E27FC236}">
                        <a16:creationId xmlns:a16="http://schemas.microsoft.com/office/drawing/2014/main" id="{64097A93-1250-419B-A734-83EE40269F8D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43" name="Vrije vorm: vorm 142">
                    <a:extLst>
                      <a:ext uri="{FF2B5EF4-FFF2-40B4-BE49-F238E27FC236}">
                        <a16:creationId xmlns:a16="http://schemas.microsoft.com/office/drawing/2014/main" id="{D7AAD0AF-8806-4853-83C7-BAA3103E63C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5E260C97-6C9A-48C6-939F-DBAAC6F592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101" name="Tijdelijke aanduiding voor tekst 13">
            <a:extLst>
              <a:ext uri="{FF2B5EF4-FFF2-40B4-BE49-F238E27FC236}">
                <a16:creationId xmlns:a16="http://schemas.microsoft.com/office/drawing/2014/main" id="{02A9B06D-3D17-43E9-ABA6-9E5400AA241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643249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Closing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4270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Place the closing </a:t>
            </a:r>
            <a:r>
              <a:rPr lang="en-GB" noProof="0" dirty="0" err="1"/>
              <a:t>tekst</a:t>
            </a:r>
            <a:r>
              <a:rPr lang="en-GB" noProof="0" dirty="0"/>
              <a:t>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21104"/>
            <a:ext cx="5061685" cy="704826"/>
          </a:xfrm>
        </p:spPr>
        <p:txBody>
          <a:bodyPr anchor="b"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the subtitle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0702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B88A277-1D10-414F-8446-D97034289A5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5" name="Tijdelijke aanduiding voor tekst 13">
            <a:extLst>
              <a:ext uri="{FF2B5EF4-FFF2-40B4-BE49-F238E27FC236}">
                <a16:creationId xmlns:a16="http://schemas.microsoft.com/office/drawing/2014/main" id="{3FA4D3B7-948E-49DE-96BD-3C8B4FD5D5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698" y="5441165"/>
            <a:ext cx="2048185" cy="51676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2" name="INSTRUCTION">
            <a:extLst>
              <a:ext uri="{FF2B5EF4-FFF2-40B4-BE49-F238E27FC236}">
                <a16:creationId xmlns:a16="http://schemas.microsoft.com/office/drawing/2014/main" id="{AAC60076-9850-4BE9-8437-469FEBB3DE58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0729606B-4AAE-4A76-B99D-0BE4E0DB46E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E3276A0F-A0E9-48A6-AB23-90E9ACFCD80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Gelijkbenige driehoek 105">
              <a:extLst>
                <a:ext uri="{FF2B5EF4-FFF2-40B4-BE49-F238E27FC236}">
                  <a16:creationId xmlns:a16="http://schemas.microsoft.com/office/drawing/2014/main" id="{1C1284B8-955E-4C97-80A8-D2CAED3EC45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INSTRUCTION">
            <a:extLst>
              <a:ext uri="{FF2B5EF4-FFF2-40B4-BE49-F238E27FC236}">
                <a16:creationId xmlns:a16="http://schemas.microsoft.com/office/drawing/2014/main" id="{7BA6B9D0-B32E-41CA-8EDC-1A3E0420910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69D66064-0415-47CA-B86D-032AC3B39F8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71D30AED-40A2-4145-95D8-0FA2FAB14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34E1E22D-F006-4AAC-8FD7-8FA37F9A665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3F98BD4-8FC7-4431-9245-038A68FA26C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A7833B3-E8FB-4D63-A040-9D8FDC3B72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9E18FDA1-E4F7-451B-AE0F-9D61C138365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5508EFA-E3AD-486F-A9D4-C8DCBAE93B2E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8B7F9A2-5120-42F5-87A8-9F892865053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04AB865C-E983-4B45-8281-2803675AF21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EA771E54-B99C-4B1D-B799-61EFBB0D95F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E098D657-6A9A-40EB-8000-E4C7940033F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180D596E-DBF3-4129-9953-E1E926DC841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0" name="Rechthoek: afgeronde hoeken 169">
                  <a:extLst>
                    <a:ext uri="{FF2B5EF4-FFF2-40B4-BE49-F238E27FC236}">
                      <a16:creationId xmlns:a16="http://schemas.microsoft.com/office/drawing/2014/main" id="{B9D4CE79-E374-4FF3-88A1-7A2F020887B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0B03F7CB-706D-4BFD-B6B6-199F290543E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959DEBFB-CDD2-426E-BD2E-978BF3D5255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C94B5F9E-AFC3-4939-8487-CCAD06AFBAB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8F0FF49F-BF8F-42B9-8F62-D8F17578767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44A34AB7-4FD2-4501-8557-E2EC6A33DE4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BEFF1C36-E49D-4AE6-BF8C-E267636106C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93AC6B5B-9D06-4CE0-B18F-4B152A39D5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B9AE0CB4-83FB-45A5-AD2E-86254A0E6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470E4AD6-04AC-4782-92F4-9C734A1FF2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A34CA656-3963-4982-9BEC-91DB735D30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C6607949-0282-44BC-97C3-BF0ADC09C3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7EC659A0-33A7-4A24-8143-4663C48B23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396E2349-75B9-42BB-8C0F-243D261A29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3" name="Boog 162">
                  <a:extLst>
                    <a:ext uri="{FF2B5EF4-FFF2-40B4-BE49-F238E27FC236}">
                      <a16:creationId xmlns:a16="http://schemas.microsoft.com/office/drawing/2014/main" id="{815589DC-5D11-4CE7-AA97-435ABD054E9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1B0067CD-AB7E-46D1-B47D-A76A571DA3D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E53E6F8-E07E-478B-8693-9EFF5125293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1" name="Vrije vorm: vorm 160">
                <a:extLst>
                  <a:ext uri="{FF2B5EF4-FFF2-40B4-BE49-F238E27FC236}">
                    <a16:creationId xmlns:a16="http://schemas.microsoft.com/office/drawing/2014/main" id="{3A4CFD47-8285-4AB4-8B0C-4C07EC63E78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766A5279-5660-4EC8-A516-5417DBC9C14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1DBA635-3133-4C92-95C6-0D7C78ED631D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46" name="ICOON_info">
                <a:extLst>
                  <a:ext uri="{FF2B5EF4-FFF2-40B4-BE49-F238E27FC236}">
                    <a16:creationId xmlns:a16="http://schemas.microsoft.com/office/drawing/2014/main" id="{5E4167BC-E81C-4999-B1B5-5383B734F04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25746F0B-DE4B-4AA5-831A-B80E9AB2C1B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Graphic 163" descr="Informatie">
                  <a:extLst>
                    <a:ext uri="{FF2B5EF4-FFF2-40B4-BE49-F238E27FC236}">
                      <a16:creationId xmlns:a16="http://schemas.microsoft.com/office/drawing/2014/main" id="{DBC9CA94-0614-4306-A529-55D3324E7D2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BE68FA9-8A9A-43E7-86F7-8C86E4AA69C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48" name="Inspireren">
                  <a:extLst>
                    <a:ext uri="{FF2B5EF4-FFF2-40B4-BE49-F238E27FC236}">
                      <a16:creationId xmlns:a16="http://schemas.microsoft.com/office/drawing/2014/main" id="{047C32BC-1A48-4C1E-8809-CFC4B97DFB5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0" name="Freeform 12">
                    <a:extLst>
                      <a:ext uri="{FF2B5EF4-FFF2-40B4-BE49-F238E27FC236}">
                        <a16:creationId xmlns:a16="http://schemas.microsoft.com/office/drawing/2014/main" id="{E6859443-FE82-4846-8EE6-DAB30B9890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1" name="Freeform 13">
                    <a:extLst>
                      <a:ext uri="{FF2B5EF4-FFF2-40B4-BE49-F238E27FC236}">
                        <a16:creationId xmlns:a16="http://schemas.microsoft.com/office/drawing/2014/main" id="{38E9285E-28F1-4CCB-B596-B539A4B326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2" name="Freeform 14">
                    <a:extLst>
                      <a:ext uri="{FF2B5EF4-FFF2-40B4-BE49-F238E27FC236}">
                        <a16:creationId xmlns:a16="http://schemas.microsoft.com/office/drawing/2014/main" id="{A1058CFA-A85B-452F-AEA0-912A7A755A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49" name="Tekstvak 148">
                  <a:extLst>
                    <a:ext uri="{FF2B5EF4-FFF2-40B4-BE49-F238E27FC236}">
                      <a16:creationId xmlns:a16="http://schemas.microsoft.com/office/drawing/2014/main" id="{F41EC361-B7E1-4A27-A939-47D8AC07FD52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15F044DE-744D-43A2-A45D-F1F691B15779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5DE4587F-5DBF-40EC-9DD2-2284AFAEF6D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9395809A-1CC6-4079-A991-36681D3E8B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39" name="Groep 138">
                    <a:extLst>
                      <a:ext uri="{FF2B5EF4-FFF2-40B4-BE49-F238E27FC236}">
                        <a16:creationId xmlns:a16="http://schemas.microsoft.com/office/drawing/2014/main" id="{187F36E3-0BF4-4815-9245-D37D4F6D90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2" name="Rechthoek 141">
                      <a:extLst>
                        <a:ext uri="{FF2B5EF4-FFF2-40B4-BE49-F238E27FC236}">
                          <a16:creationId xmlns:a16="http://schemas.microsoft.com/office/drawing/2014/main" id="{09B7080F-907E-451E-AC31-BDE9EB5560D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" name="Rechthoek 142">
                      <a:extLst>
                        <a:ext uri="{FF2B5EF4-FFF2-40B4-BE49-F238E27FC236}">
                          <a16:creationId xmlns:a16="http://schemas.microsoft.com/office/drawing/2014/main" id="{EA523D1F-7E80-4912-AF83-52FF467B7F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Ovaal 143">
                      <a:extLst>
                        <a:ext uri="{FF2B5EF4-FFF2-40B4-BE49-F238E27FC236}">
                          <a16:creationId xmlns:a16="http://schemas.microsoft.com/office/drawing/2014/main" id="{0485136B-C72D-4B80-8A86-5837701504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0" name="Afbeelding 139">
                    <a:extLst>
                      <a:ext uri="{FF2B5EF4-FFF2-40B4-BE49-F238E27FC236}">
                        <a16:creationId xmlns:a16="http://schemas.microsoft.com/office/drawing/2014/main" id="{1F40E9CB-504A-4A53-98B1-A3DEE29F8E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1" name="Afbeelding 140">
                    <a:extLst>
                      <a:ext uri="{FF2B5EF4-FFF2-40B4-BE49-F238E27FC236}">
                        <a16:creationId xmlns:a16="http://schemas.microsoft.com/office/drawing/2014/main" id="{90EC90FD-6933-49A5-B560-9CAED2DFE6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AFDF9AFE-D06B-468B-9AD1-635CB50F3CA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D127D982-B4D5-4616-9E43-C9415780D0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1D7DC49C-3381-418D-B7DB-A2C8590B0C0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427F76A8-0ED4-4270-B231-CF16D29285C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5" name="Rechthoek 134">
                    <a:extLst>
                      <a:ext uri="{FF2B5EF4-FFF2-40B4-BE49-F238E27FC236}">
                        <a16:creationId xmlns:a16="http://schemas.microsoft.com/office/drawing/2014/main" id="{B20256D5-BDF2-43F2-A94B-D8D0189476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012A17C1-DE6D-4D98-ADA1-189447F2C9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D70EFC0C-6CA4-439D-B49A-30F2AC4BFE4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51997B7F-436E-496B-942B-7B1469FB178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BFD81DE7-A459-45DD-B3DF-963F70DCD52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5814891C-6156-4491-885A-EB412CAC821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5289CA5C-106D-4E8D-AE71-7AB1451A59D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41799C-1ED5-46F2-9213-DF62CF6D8F16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7E5ACFAF-0308-4126-A21C-72781CEF933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25" name="Vrije vorm: vorm 124">
                  <a:extLst>
                    <a:ext uri="{FF2B5EF4-FFF2-40B4-BE49-F238E27FC236}">
                      <a16:creationId xmlns:a16="http://schemas.microsoft.com/office/drawing/2014/main" id="{D9D1CA2B-B8C5-4BB6-81C8-F5FC3E3DADA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8B2B65E9-640B-4925-87A4-A973A50B73B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7" name="Vrije vorm: vorm 126">
                    <a:extLst>
                      <a:ext uri="{FF2B5EF4-FFF2-40B4-BE49-F238E27FC236}">
                        <a16:creationId xmlns:a16="http://schemas.microsoft.com/office/drawing/2014/main" id="{63C86A37-C830-445F-AC0F-3F2F44E5C384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28" name="Vrije vorm: vorm 127">
                    <a:extLst>
                      <a:ext uri="{FF2B5EF4-FFF2-40B4-BE49-F238E27FC236}">
                        <a16:creationId xmlns:a16="http://schemas.microsoft.com/office/drawing/2014/main" id="{130E13A2-BF72-4BC6-BCE0-F482B15DF12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4" name="Tekstvak 123">
                <a:extLst>
                  <a:ext uri="{FF2B5EF4-FFF2-40B4-BE49-F238E27FC236}">
                    <a16:creationId xmlns:a16="http://schemas.microsoft.com/office/drawing/2014/main" id="{0BFFFAB6-641F-4A92-BE25-52009CCF796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6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FD6F3D3-5BF7-4A87-8F22-507C40747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9FA53B-E156-4DC6-8A1B-2A236A4C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9289-35A5-4ACC-8FD1-E76B3FB40C4A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AFE19EB-7B0C-4E7D-9EB9-0DE0467C38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noProof="0"/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453F75CC-6CCB-4AB5-9475-1511CF6D965F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58" name="Rechthoek: afgeronde hoeken 57">
              <a:extLst>
                <a:ext uri="{FF2B5EF4-FFF2-40B4-BE49-F238E27FC236}">
                  <a16:creationId xmlns:a16="http://schemas.microsoft.com/office/drawing/2014/main" id="{CAC1B714-0084-47FD-8D14-092A193F240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Logo animation</a:t>
              </a:r>
            </a:p>
          </p:txBody>
        </p:sp>
        <p:sp>
          <p:nvSpPr>
            <p:cNvPr id="59" name="Rechthoekige driehoek 58">
              <a:extLst>
                <a:ext uri="{FF2B5EF4-FFF2-40B4-BE49-F238E27FC236}">
                  <a16:creationId xmlns:a16="http://schemas.microsoft.com/office/drawing/2014/main" id="{C8065539-39BC-4B3F-A678-27D9909D6272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60" name="Titel 59">
            <a:extLst>
              <a:ext uri="{FF2B5EF4-FFF2-40B4-BE49-F238E27FC236}">
                <a16:creationId xmlns:a16="http://schemas.microsoft.com/office/drawing/2014/main" id="{65406DD3-407D-47F1-8C80-376490FAE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758" y="-534800"/>
            <a:ext cx="7826240" cy="3442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Logo animation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79A30E-CAF2-4C3A-9C40-42BB29300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008" y="4135272"/>
            <a:ext cx="1951631" cy="41074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A666E19-4511-425C-96A8-74C9B7E2C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113" y="3616657"/>
            <a:ext cx="1503793" cy="327546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7AE35FD-A666-48C3-B0C6-8205BB23E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186" y="3671248"/>
            <a:ext cx="1692322" cy="31389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D48D6102-96D2-4447-9824-96988E275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113" y="3002507"/>
            <a:ext cx="1503793" cy="586854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454941E-3F9C-4075-8393-5A8E08B5D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537" y="2961565"/>
            <a:ext cx="3152633" cy="627796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7AD6CAD9-58AB-416B-8CBA-EC62404DE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61" y="2994764"/>
            <a:ext cx="2238233" cy="744723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335EB3E5-9018-45B8-A994-5C21C1D62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7"/>
          <a:stretch/>
        </p:blipFill>
        <p:spPr>
          <a:xfrm>
            <a:off x="1626093" y="2311063"/>
            <a:ext cx="1813143" cy="12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A7B8CC9B-09C3-440C-B3D6-85A42571B35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-11174" y="-429384"/>
            <a:ext cx="5295018" cy="7287384"/>
          </a:xfrm>
          <a:custGeom>
            <a:avLst/>
            <a:gdLst>
              <a:gd name="connsiteX0" fmla="*/ 4216248 w 5295018"/>
              <a:gd name="connsiteY0" fmla="*/ 0 h 7287384"/>
              <a:gd name="connsiteX1" fmla="*/ 4351750 w 5295018"/>
              <a:gd name="connsiteY1" fmla="*/ 0 h 7287384"/>
              <a:gd name="connsiteX2" fmla="*/ 4667469 w 5295018"/>
              <a:gd name="connsiteY2" fmla="*/ 315719 h 7287384"/>
              <a:gd name="connsiteX3" fmla="*/ 4667469 w 5295018"/>
              <a:gd name="connsiteY3" fmla="*/ 419446 h 7287384"/>
              <a:gd name="connsiteX4" fmla="*/ 5295018 w 5295018"/>
              <a:gd name="connsiteY4" fmla="*/ 419446 h 7287384"/>
              <a:gd name="connsiteX5" fmla="*/ 2172228 w 5295018"/>
              <a:gd name="connsiteY5" fmla="*/ 7287384 h 7287384"/>
              <a:gd name="connsiteX6" fmla="*/ 0 w 5295018"/>
              <a:gd name="connsiteY6" fmla="*/ 7287384 h 7287384"/>
              <a:gd name="connsiteX7" fmla="*/ 0 w 5295018"/>
              <a:gd name="connsiteY7" fmla="*/ 419446 h 7287384"/>
              <a:gd name="connsiteX8" fmla="*/ 3900529 w 5295018"/>
              <a:gd name="connsiteY8" fmla="*/ 419446 h 7287384"/>
              <a:gd name="connsiteX9" fmla="*/ 3900529 w 5295018"/>
              <a:gd name="connsiteY9" fmla="*/ 315719 h 7287384"/>
              <a:gd name="connsiteX10" fmla="*/ 4216248 w 5295018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018" h="7287384">
                <a:moveTo>
                  <a:pt x="4216248" y="0"/>
                </a:moveTo>
                <a:lnTo>
                  <a:pt x="4351750" y="0"/>
                </a:lnTo>
                <a:cubicBezTo>
                  <a:pt x="4526117" y="0"/>
                  <a:pt x="4667469" y="141352"/>
                  <a:pt x="4667469" y="315719"/>
                </a:cubicBezTo>
                <a:lnTo>
                  <a:pt x="4667469" y="419446"/>
                </a:lnTo>
                <a:lnTo>
                  <a:pt x="5295018" y="419446"/>
                </a:lnTo>
                <a:lnTo>
                  <a:pt x="2172228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3900529" y="419446"/>
                </a:lnTo>
                <a:lnTo>
                  <a:pt x="3900529" y="315719"/>
                </a:lnTo>
                <a:cubicBezTo>
                  <a:pt x="3900529" y="141352"/>
                  <a:pt x="4041881" y="0"/>
                  <a:pt x="4216248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none" lIns="4788000" tIns="216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&lt; 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73" name="ONDERHOEK">
            <a:extLst>
              <a:ext uri="{FF2B5EF4-FFF2-40B4-BE49-F238E27FC236}">
                <a16:creationId xmlns:a16="http://schemas.microsoft.com/office/drawing/2014/main" id="{CD2D690E-615C-4051-AA74-7492602802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1" name="Tijdelijke aanduiding voor tekst 90">
            <a:extLst>
              <a:ext uri="{FF2B5EF4-FFF2-40B4-BE49-F238E27FC236}">
                <a16:creationId xmlns:a16="http://schemas.microsoft.com/office/drawing/2014/main" id="{4C357FEB-B8B8-491B-9F57-E72ECE33E0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-5381" y="-1"/>
            <a:ext cx="5279325" cy="6858001"/>
          </a:xfrm>
          <a:custGeom>
            <a:avLst/>
            <a:gdLst>
              <a:gd name="connsiteX0" fmla="*/ 0 w 5279325"/>
              <a:gd name="connsiteY0" fmla="*/ 0 h 6858001"/>
              <a:gd name="connsiteX1" fmla="*/ 5279325 w 5279325"/>
              <a:gd name="connsiteY1" fmla="*/ 0 h 6858001"/>
              <a:gd name="connsiteX2" fmla="*/ 2161054 w 5279325"/>
              <a:gd name="connsiteY2" fmla="*/ 6858001 h 6858001"/>
              <a:gd name="connsiteX3" fmla="*/ 0 w 52793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5" h="6858001">
                <a:moveTo>
                  <a:pt x="0" y="0"/>
                </a:moveTo>
                <a:lnTo>
                  <a:pt x="5279325" y="0"/>
                </a:lnTo>
                <a:lnTo>
                  <a:pt x="2161054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8ED9322-F9AC-4EB5-971D-FE19447DB910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0DA769-323A-4554-8D5D-1EFACC1F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Submenu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68" name="UILICHTING BALK">
            <a:extLst>
              <a:ext uri="{FF2B5EF4-FFF2-40B4-BE49-F238E27FC236}">
                <a16:creationId xmlns:a16="http://schemas.microsoft.com/office/drawing/2014/main" id="{01888011-0794-4621-BA3E-87621D3279D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71558" y="965701"/>
            <a:ext cx="5677660" cy="450000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72874" y="979293"/>
            <a:ext cx="5060331" cy="450055"/>
          </a:xfrm>
        </p:spPr>
        <p:txBody>
          <a:bodyPr lIns="0" anchor="ctr"/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66" name="Tijdelijke aanduiding voor verticale tekst 2">
            <a:extLst>
              <a:ext uri="{FF2B5EF4-FFF2-40B4-BE49-F238E27FC236}">
                <a16:creationId xmlns:a16="http://schemas.microsoft.com/office/drawing/2014/main" id="{1520DCD3-AA2E-45B3-A886-3EFACC18EE5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72874" y="1797668"/>
            <a:ext cx="5060331" cy="4171967"/>
          </a:xfrm>
        </p:spPr>
        <p:txBody>
          <a:bodyPr vert="horz"/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18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Sub-chapter title</a:t>
            </a:r>
          </a:p>
          <a:p>
            <a:pPr lvl="1"/>
            <a:r>
              <a:rPr lang="en-GB" noProof="0" dirty="0"/>
              <a:t>Sub-sub-chapter title</a:t>
            </a:r>
          </a:p>
        </p:txBody>
      </p:sp>
      <p:sp>
        <p:nvSpPr>
          <p:cNvPr id="67" name="Tijdelijke aanduiding voor tekst 8">
            <a:extLst>
              <a:ext uri="{FF2B5EF4-FFF2-40B4-BE49-F238E27FC236}">
                <a16:creationId xmlns:a16="http://schemas.microsoft.com/office/drawing/2014/main" id="{C37C5FEE-B72F-494D-A934-682C0721D4D4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535024" y="399518"/>
            <a:ext cx="1576414" cy="1094002"/>
          </a:xfrm>
        </p:spPr>
        <p:txBody>
          <a:bodyPr lIns="0" anchor="ctr"/>
          <a:lstStyle>
            <a:lvl1pPr marL="0" indent="0" algn="ctr">
              <a:lnSpc>
                <a:spcPct val="100000"/>
              </a:lnSpc>
              <a:buNone/>
              <a:defRPr sz="1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72" name="Scheidingslijntje">
            <a:extLst>
              <a:ext uri="{FF2B5EF4-FFF2-40B4-BE49-F238E27FC236}">
                <a16:creationId xmlns:a16="http://schemas.microsoft.com/office/drawing/2014/main" id="{AF9FDF8C-47FC-47DE-8245-656F13B37D3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76" name="GRID" hidden="1">
            <a:extLst>
              <a:ext uri="{FF2B5EF4-FFF2-40B4-BE49-F238E27FC236}">
                <a16:creationId xmlns:a16="http://schemas.microsoft.com/office/drawing/2014/main" id="{B8AFA300-3732-4768-BD78-1909945D251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0A2462C-F7D7-4076-9B73-A68EC22D032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61B3B447-F237-4A68-A82B-E67CCAF29AD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3ACFAF2-753A-471D-9B9C-6AD526FC055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3B71859C-694D-4989-906D-6DE35DC942A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9E36B490-FA31-4055-BA85-BD53B04D171C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A2CBB93B-B97C-4D85-A4EC-2386B75AEFC4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224D256B-07F2-4A0F-B6A5-8AEFF86ED9A7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313A3510-35AC-4AA1-B848-468F47A86803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F982D96-81A2-44FA-9D15-D08F4F0708F2}"/>
                </a:ext>
              </a:extLst>
            </p:cNvPr>
            <p:cNvSpPr/>
            <p:nvPr userDrawn="1"/>
          </p:nvSpPr>
          <p:spPr>
            <a:xfrm>
              <a:off x="9782134" y="3998798"/>
              <a:ext cx="2409866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5763E8C-18EC-4C97-AE64-D92900531C69}"/>
                </a:ext>
              </a:extLst>
            </p:cNvPr>
            <p:cNvSpPr/>
            <p:nvPr userDrawn="1"/>
          </p:nvSpPr>
          <p:spPr>
            <a:xfrm>
              <a:off x="9782133" y="3998796"/>
              <a:ext cx="360000" cy="23308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3" name="Tijdelijke aanduiding voor tekst 21">
            <a:extLst>
              <a:ext uri="{FF2B5EF4-FFF2-40B4-BE49-F238E27FC236}">
                <a16:creationId xmlns:a16="http://schemas.microsoft.com/office/drawing/2014/main" id="{5D526384-FBF3-487B-A9D8-239660A81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4" name="Tijdelijke aanduiding voor tekst 22">
            <a:extLst>
              <a:ext uri="{FF2B5EF4-FFF2-40B4-BE49-F238E27FC236}">
                <a16:creationId xmlns:a16="http://schemas.microsoft.com/office/drawing/2014/main" id="{41E87395-713B-4D41-8A8A-14DDD4403F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5" name="Tijdelijke aanduiding voor tekst 15">
            <a:extLst>
              <a:ext uri="{FF2B5EF4-FFF2-40B4-BE49-F238E27FC236}">
                <a16:creationId xmlns:a16="http://schemas.microsoft.com/office/drawing/2014/main" id="{1820D462-1AD5-4B56-95FA-EC4B859D4A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93" name="INSTRUCTION">
            <a:extLst>
              <a:ext uri="{FF2B5EF4-FFF2-40B4-BE49-F238E27FC236}">
                <a16:creationId xmlns:a16="http://schemas.microsoft.com/office/drawing/2014/main" id="{CE471404-B837-4BBB-A376-A9507F1C6AD3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F95F5AD-7488-4622-B71E-C6EB113B8B0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1656ECFE-EDE9-4DAE-AF9A-AC685E13D0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C6196128-6CD5-4886-8ED2-6931786558D5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B7FBAA0E-D913-437C-A126-3A48E1959718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3C7C6BDB-715E-4897-A39D-C6091EDC100D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8BE4977-C9ED-4DF4-B771-976E6DDEBFED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B1C08B40-1917-4A0E-8348-8C3D15D682FD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B3268357-5B86-47C7-AEEC-5634A23F819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17020CB6-5007-4AC8-A87D-7B4778DA0FD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4E1CA3D7-FBC0-4FA8-AFE4-4B223F04142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B5A850A9-596B-41CD-8D4D-1DD084A787A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E631E739-8DFE-4C4F-A713-E9E295C2D1D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6" name="Rechthoek: afgeronde hoeken 255">
                  <a:extLst>
                    <a:ext uri="{FF2B5EF4-FFF2-40B4-BE49-F238E27FC236}">
                      <a16:creationId xmlns:a16="http://schemas.microsoft.com/office/drawing/2014/main" id="{F933E4D9-8889-4E42-BF32-84B90BB4053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236CC639-D930-4AA5-9811-51E882F8256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8EFECFA9-F5B0-4C61-820B-705043C92E7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39601430-DD8E-4EE5-A08F-3370920FBE3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E0B0159F-7514-4008-B621-06D23742F7B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1" name="Rechthoek 260">
                  <a:extLst>
                    <a:ext uri="{FF2B5EF4-FFF2-40B4-BE49-F238E27FC236}">
                      <a16:creationId xmlns:a16="http://schemas.microsoft.com/office/drawing/2014/main" id="{06A6AA0B-C34E-48FE-AB2F-9704AA556FF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oep 243">
                <a:extLst>
                  <a:ext uri="{FF2B5EF4-FFF2-40B4-BE49-F238E27FC236}">
                    <a16:creationId xmlns:a16="http://schemas.microsoft.com/office/drawing/2014/main" id="{1E7BF2B2-3A19-4CD7-BD39-8A1F1B1415C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8" name="Groep 247">
                  <a:extLst>
                    <a:ext uri="{FF2B5EF4-FFF2-40B4-BE49-F238E27FC236}">
                      <a16:creationId xmlns:a16="http://schemas.microsoft.com/office/drawing/2014/main" id="{08C421BF-A696-4FC8-BC81-92BEC0E6E66D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50" name="Rechthoek: afgeronde hoeken 249">
                    <a:extLst>
                      <a:ext uri="{FF2B5EF4-FFF2-40B4-BE49-F238E27FC236}">
                        <a16:creationId xmlns:a16="http://schemas.microsoft.com/office/drawing/2014/main" id="{E893B47F-5C08-4A50-8007-51A66E1376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EBEA6A76-05E0-469F-A33A-061BE033AB3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EF9281CD-9A97-4872-BA9F-3F5794C905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E80C824D-8866-4753-AF85-D3B4E67C5A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4" name="Rechthoek 253">
                    <a:extLst>
                      <a:ext uri="{FF2B5EF4-FFF2-40B4-BE49-F238E27FC236}">
                        <a16:creationId xmlns:a16="http://schemas.microsoft.com/office/drawing/2014/main" id="{FE87631C-1610-4675-A6CC-03F6131EB0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5" name="Rechthoek 254">
                    <a:extLst>
                      <a:ext uri="{FF2B5EF4-FFF2-40B4-BE49-F238E27FC236}">
                        <a16:creationId xmlns:a16="http://schemas.microsoft.com/office/drawing/2014/main" id="{CD1F8A56-22DE-47DF-81B7-DD3ECEB72F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9" name="Boog 248">
                  <a:extLst>
                    <a:ext uri="{FF2B5EF4-FFF2-40B4-BE49-F238E27FC236}">
                      <a16:creationId xmlns:a16="http://schemas.microsoft.com/office/drawing/2014/main" id="{DF3BCBFD-0A84-4C4B-BBA1-56792CC3088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5" name="Tekstvak 244">
                <a:extLst>
                  <a:ext uri="{FF2B5EF4-FFF2-40B4-BE49-F238E27FC236}">
                    <a16:creationId xmlns:a16="http://schemas.microsoft.com/office/drawing/2014/main" id="{DF03EC23-B5DC-444D-B555-0048A6C2F82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11389042-10DE-4A1F-86FF-639ACD89976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7" name="Vrije vorm: vorm 246">
                <a:extLst>
                  <a:ext uri="{FF2B5EF4-FFF2-40B4-BE49-F238E27FC236}">
                    <a16:creationId xmlns:a16="http://schemas.microsoft.com/office/drawing/2014/main" id="{2158F5CD-1800-4B1E-B36D-5372C268D04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3" name="Groep 202">
              <a:extLst>
                <a:ext uri="{FF2B5EF4-FFF2-40B4-BE49-F238E27FC236}">
                  <a16:creationId xmlns:a16="http://schemas.microsoft.com/office/drawing/2014/main" id="{631E6F57-B198-4E11-A76E-D61D6CC5219B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AEC43B47-5311-45CC-838D-F3DCEB29AEC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32" name="ICOON_info">
                <a:extLst>
                  <a:ext uri="{FF2B5EF4-FFF2-40B4-BE49-F238E27FC236}">
                    <a16:creationId xmlns:a16="http://schemas.microsoft.com/office/drawing/2014/main" id="{1F4699F4-9C6F-4894-84AD-DB4BEDF54EFE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9" name="Ovaal 238">
                  <a:extLst>
                    <a:ext uri="{FF2B5EF4-FFF2-40B4-BE49-F238E27FC236}">
                      <a16:creationId xmlns:a16="http://schemas.microsoft.com/office/drawing/2014/main" id="{72E4B23B-F1FC-4D56-8E4C-03BCEFA91C74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Graphic 163" descr="Informatie">
                  <a:extLst>
                    <a:ext uri="{FF2B5EF4-FFF2-40B4-BE49-F238E27FC236}">
                      <a16:creationId xmlns:a16="http://schemas.microsoft.com/office/drawing/2014/main" id="{8FDF19FF-1978-4250-B3C9-B61F9EBD845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1B467893-82CE-4E3C-A096-35DC6CEB569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4" name="Inspireren">
                  <a:extLst>
                    <a:ext uri="{FF2B5EF4-FFF2-40B4-BE49-F238E27FC236}">
                      <a16:creationId xmlns:a16="http://schemas.microsoft.com/office/drawing/2014/main" id="{6E280D69-9779-4FAC-A8C3-105B10682B8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6" name="Freeform 12">
                    <a:extLst>
                      <a:ext uri="{FF2B5EF4-FFF2-40B4-BE49-F238E27FC236}">
                        <a16:creationId xmlns:a16="http://schemas.microsoft.com/office/drawing/2014/main" id="{7FA79358-20F8-4AC5-9562-8E7C416574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7" name="Freeform 13">
                    <a:extLst>
                      <a:ext uri="{FF2B5EF4-FFF2-40B4-BE49-F238E27FC236}">
                        <a16:creationId xmlns:a16="http://schemas.microsoft.com/office/drawing/2014/main" id="{0419986B-6748-494C-94F1-D4F87765E2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8" name="Freeform 14">
                    <a:extLst>
                      <a:ext uri="{FF2B5EF4-FFF2-40B4-BE49-F238E27FC236}">
                        <a16:creationId xmlns:a16="http://schemas.microsoft.com/office/drawing/2014/main" id="{E0F1AA51-3BDC-4D63-AC0C-971931FFD00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5" name="Tekstvak 234">
                  <a:extLst>
                    <a:ext uri="{FF2B5EF4-FFF2-40B4-BE49-F238E27FC236}">
                      <a16:creationId xmlns:a16="http://schemas.microsoft.com/office/drawing/2014/main" id="{CF5430EC-D156-46F5-BF54-C959A31B51C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4" name="Groep 203">
              <a:extLst>
                <a:ext uri="{FF2B5EF4-FFF2-40B4-BE49-F238E27FC236}">
                  <a16:creationId xmlns:a16="http://schemas.microsoft.com/office/drawing/2014/main" id="{24B51661-6564-4029-BAD4-0039F6FB557F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BCF544FF-FB59-489D-9402-04346D77952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DFDE241E-F73B-49C8-A82C-057AC43945D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5" name="Groep 224">
                    <a:extLst>
                      <a:ext uri="{FF2B5EF4-FFF2-40B4-BE49-F238E27FC236}">
                        <a16:creationId xmlns:a16="http://schemas.microsoft.com/office/drawing/2014/main" id="{C2965539-484C-4F8C-B730-55D9A64CA52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8" name="Rechthoek 227">
                      <a:extLst>
                        <a:ext uri="{FF2B5EF4-FFF2-40B4-BE49-F238E27FC236}">
                          <a16:creationId xmlns:a16="http://schemas.microsoft.com/office/drawing/2014/main" id="{4958888D-CC02-4487-AD11-3B47DAD70E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9" name="Rechthoek 228">
                      <a:extLst>
                        <a:ext uri="{FF2B5EF4-FFF2-40B4-BE49-F238E27FC236}">
                          <a16:creationId xmlns:a16="http://schemas.microsoft.com/office/drawing/2014/main" id="{6A365F44-5E03-4232-B574-E972DA5AA8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0" name="Ovaal 229">
                      <a:extLst>
                        <a:ext uri="{FF2B5EF4-FFF2-40B4-BE49-F238E27FC236}">
                          <a16:creationId xmlns:a16="http://schemas.microsoft.com/office/drawing/2014/main" id="{1B28C7EC-1736-4478-84DE-E83853BD0DC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6" name="Afbeelding 225">
                    <a:extLst>
                      <a:ext uri="{FF2B5EF4-FFF2-40B4-BE49-F238E27FC236}">
                        <a16:creationId xmlns:a16="http://schemas.microsoft.com/office/drawing/2014/main" id="{D956BB7A-D6BB-49A5-BCA4-BEF22C4109A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7" name="Afbeelding 226">
                    <a:extLst>
                      <a:ext uri="{FF2B5EF4-FFF2-40B4-BE49-F238E27FC236}">
                        <a16:creationId xmlns:a16="http://schemas.microsoft.com/office/drawing/2014/main" id="{F929A8E9-3F29-4665-8B5B-9CEE5434C71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91D27982-2CE8-4581-924B-12BCA8D8B64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276C8EF4-C1DD-4FD3-B1E1-1157A63178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 223">
                    <a:extLst>
                      <a:ext uri="{FF2B5EF4-FFF2-40B4-BE49-F238E27FC236}">
                        <a16:creationId xmlns:a16="http://schemas.microsoft.com/office/drawing/2014/main" id="{51970D7D-8388-40EF-B2FB-A6F674F7C8A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596E2957-EE16-4F81-88B1-CDBF255AA6F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BC4491E8-0212-4723-A2FA-21D120E5C8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28F747E2-8934-460E-983C-594DF6B1779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F53E839C-8271-4CE5-8E05-82C0A9B8084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DBAED66D-7CA2-4C44-87CD-AA2D52BA496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AF17FAD6-F472-4B0C-9307-829FE941C94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AB576B77-59B5-46CC-B1F1-90A10239F9F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6400E10A-2A69-4451-825A-5C8E3DB585C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03657ADE-4BE0-4517-BAB5-9C60B2706614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1070496E-4395-4077-8E51-373039C684AF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11" name="Vrije vorm: vorm 210">
                  <a:extLst>
                    <a:ext uri="{FF2B5EF4-FFF2-40B4-BE49-F238E27FC236}">
                      <a16:creationId xmlns:a16="http://schemas.microsoft.com/office/drawing/2014/main" id="{D799E48F-3278-487B-A8E6-62243EA9CCBE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12" name="Groep 211">
                  <a:extLst>
                    <a:ext uri="{FF2B5EF4-FFF2-40B4-BE49-F238E27FC236}">
                      <a16:creationId xmlns:a16="http://schemas.microsoft.com/office/drawing/2014/main" id="{19C32E24-5E6E-4CD5-BA91-6A2DC8240D5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3" name="Vrije vorm: vorm 212">
                    <a:extLst>
                      <a:ext uri="{FF2B5EF4-FFF2-40B4-BE49-F238E27FC236}">
                        <a16:creationId xmlns:a16="http://schemas.microsoft.com/office/drawing/2014/main" id="{EB8A8E2F-1473-42F9-AFC8-B859BCE6270A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4" name="Vrije vorm: vorm 213">
                    <a:extLst>
                      <a:ext uri="{FF2B5EF4-FFF2-40B4-BE49-F238E27FC236}">
                        <a16:creationId xmlns:a16="http://schemas.microsoft.com/office/drawing/2014/main" id="{E9DBA8C3-E1D0-4CC3-A939-5F7B7C37914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699D6902-2945-4955-B48E-BE4B3D3517D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A1DE527B-DC40-4F77-BD55-8780F0C8C8D8}"/>
              </a:ext>
            </a:extLst>
          </p:cNvPr>
          <p:cNvGrpSpPr/>
          <p:nvPr userDrawn="1"/>
        </p:nvGrpSpPr>
        <p:grpSpPr>
          <a:xfrm>
            <a:off x="12377595" y="0"/>
            <a:ext cx="3693386" cy="3335677"/>
            <a:chOff x="12377595" y="0"/>
            <a:chExt cx="3693386" cy="3335677"/>
          </a:xfrm>
        </p:grpSpPr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D569A2E3-20A2-4066-80D1-14CC4A74C7E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26982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0F1AD1DB-1274-4281-B22D-FE309FADF188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27DB368E-AE46-4419-95A3-9DB9542E9B84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Sub-chapter title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B530B619-57FE-45F2-8875-CA627C188303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B575CC3A-DBA6-475C-A491-E4941E1A29F7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F3648087-B296-450E-AC3F-C52A2627EE6F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Sub-sub-chapter title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F460948E-EA24-4240-8714-30A007372917}"/>
                </a:ext>
              </a:extLst>
            </p:cNvPr>
            <p:cNvSpPr/>
            <p:nvPr userDrawn="1"/>
          </p:nvSpPr>
          <p:spPr>
            <a:xfrm>
              <a:off x="12377595" y="250767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4" name="ICOON_info">
              <a:extLst>
                <a:ext uri="{FF2B5EF4-FFF2-40B4-BE49-F238E27FC236}">
                  <a16:creationId xmlns:a16="http://schemas.microsoft.com/office/drawing/2014/main" id="{AE7E154D-CA32-4912-895A-E61D981C7CE6}"/>
                </a:ext>
              </a:extLst>
            </p:cNvPr>
            <p:cNvGrpSpPr/>
            <p:nvPr userDrawn="1"/>
          </p:nvGrpSpPr>
          <p:grpSpPr>
            <a:xfrm>
              <a:off x="15787296" y="2376514"/>
              <a:ext cx="283685" cy="283685"/>
              <a:chOff x="-510741" y="5913713"/>
              <a:chExt cx="267555" cy="267555"/>
            </a:xfrm>
          </p:grpSpPr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AB9F9013-4528-4C1D-AFC2-2858568714F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Graphic 163" descr="Informatie">
                <a:extLst>
                  <a:ext uri="{FF2B5EF4-FFF2-40B4-BE49-F238E27FC236}">
                    <a16:creationId xmlns:a16="http://schemas.microsoft.com/office/drawing/2014/main" id="{7669FF78-7F4B-4926-A294-ECCD8618217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5" name="VOORBEELD">
              <a:extLst>
                <a:ext uri="{FF2B5EF4-FFF2-40B4-BE49-F238E27FC236}">
                  <a16:creationId xmlns:a16="http://schemas.microsoft.com/office/drawing/2014/main" id="{E474E534-6E8B-4535-95CD-84C8FA686D1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292" name="Rechthoek 291">
                <a:extLst>
                  <a:ext uri="{FF2B5EF4-FFF2-40B4-BE49-F238E27FC236}">
                    <a16:creationId xmlns:a16="http://schemas.microsoft.com/office/drawing/2014/main" id="{32F9FC1D-9E19-4916-8EC4-B3687031D35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3" name="Rechthoek 292">
                <a:extLst>
                  <a:ext uri="{FF2B5EF4-FFF2-40B4-BE49-F238E27FC236}">
                    <a16:creationId xmlns:a16="http://schemas.microsoft.com/office/drawing/2014/main" id="{F83A730D-3FD7-4300-8C39-E0EDE1BF837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4" name="Groep 293">
                <a:extLst>
                  <a:ext uri="{FF2B5EF4-FFF2-40B4-BE49-F238E27FC236}">
                    <a16:creationId xmlns:a16="http://schemas.microsoft.com/office/drawing/2014/main" id="{1375BB73-5BEA-45E9-ACC4-954338101DD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5" name="Groep 324">
                  <a:extLst>
                    <a:ext uri="{FF2B5EF4-FFF2-40B4-BE49-F238E27FC236}">
                      <a16:creationId xmlns:a16="http://schemas.microsoft.com/office/drawing/2014/main" id="{6ACF954D-12BB-443C-B839-1135A1B64F2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D83BB330-BDC5-4A43-AE93-98A92988F6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DE84CD3A-3863-4574-B0DA-05B3BEA81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DBBB510F-3DFE-4832-8DC8-E1E18E6076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0" name="Rechte verbindingslijn 329">
                    <a:extLst>
                      <a:ext uri="{FF2B5EF4-FFF2-40B4-BE49-F238E27FC236}">
                        <a16:creationId xmlns:a16="http://schemas.microsoft.com/office/drawing/2014/main" id="{E3B23465-6555-4630-9407-CD4F897672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1" name="Rechte verbindingslijn 330">
                    <a:extLst>
                      <a:ext uri="{FF2B5EF4-FFF2-40B4-BE49-F238E27FC236}">
                        <a16:creationId xmlns:a16="http://schemas.microsoft.com/office/drawing/2014/main" id="{ACBE0FE2-989A-4C25-8397-674490C5D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6" name="Pijl: rechts 325">
                  <a:extLst>
                    <a:ext uri="{FF2B5EF4-FFF2-40B4-BE49-F238E27FC236}">
                      <a16:creationId xmlns:a16="http://schemas.microsoft.com/office/drawing/2014/main" id="{782D9B0E-F47F-4570-8529-1A0C7003BE0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5" name="Groep 294">
                <a:extLst>
                  <a:ext uri="{FF2B5EF4-FFF2-40B4-BE49-F238E27FC236}">
                    <a16:creationId xmlns:a16="http://schemas.microsoft.com/office/drawing/2014/main" id="{2428D7DA-2166-45E6-881F-29E2CB94735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8" name="Groep 317">
                  <a:extLst>
                    <a:ext uri="{FF2B5EF4-FFF2-40B4-BE49-F238E27FC236}">
                      <a16:creationId xmlns:a16="http://schemas.microsoft.com/office/drawing/2014/main" id="{F894A1AE-AA64-407F-8A5E-A13A6A894DE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39FF9FE3-5079-417E-ABF6-C1C9B29231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7E06C7F5-959A-442A-A9CA-32F27D61F9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FFB36C6A-CB9A-4CE1-A177-61F0EA4F85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3" name="Rechte verbindingslijn 322">
                    <a:extLst>
                      <a:ext uri="{FF2B5EF4-FFF2-40B4-BE49-F238E27FC236}">
                        <a16:creationId xmlns:a16="http://schemas.microsoft.com/office/drawing/2014/main" id="{C5372401-BCAB-4AD6-9865-6B56A74762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F6A387FF-BB73-48D9-BC23-4ABE6A6658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9" name="Pijl: rechts 318">
                  <a:extLst>
                    <a:ext uri="{FF2B5EF4-FFF2-40B4-BE49-F238E27FC236}">
                      <a16:creationId xmlns:a16="http://schemas.microsoft.com/office/drawing/2014/main" id="{84ED121B-DCAC-4129-A635-4CAD1BD2683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6" name="Rechte verbindingslijn 295">
                <a:extLst>
                  <a:ext uri="{FF2B5EF4-FFF2-40B4-BE49-F238E27FC236}">
                    <a16:creationId xmlns:a16="http://schemas.microsoft.com/office/drawing/2014/main" id="{F48DB354-1851-410A-B4D6-B1EC381079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7" name="Rechte verbindingslijn 296">
                <a:extLst>
                  <a:ext uri="{FF2B5EF4-FFF2-40B4-BE49-F238E27FC236}">
                    <a16:creationId xmlns:a16="http://schemas.microsoft.com/office/drawing/2014/main" id="{B6FC3A0C-D89D-4E05-A896-EE5C2E69D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8" name="Rechthoek 297">
                <a:extLst>
                  <a:ext uri="{FF2B5EF4-FFF2-40B4-BE49-F238E27FC236}">
                    <a16:creationId xmlns:a16="http://schemas.microsoft.com/office/drawing/2014/main" id="{4C8CF2CD-3705-414B-B723-3F73A7306EE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9" name="Rechthoek 298">
                <a:extLst>
                  <a:ext uri="{FF2B5EF4-FFF2-40B4-BE49-F238E27FC236}">
                    <a16:creationId xmlns:a16="http://schemas.microsoft.com/office/drawing/2014/main" id="{04400564-DE9C-445B-8760-7F3A9DD00C0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00" name="Groep 299">
                <a:extLst>
                  <a:ext uri="{FF2B5EF4-FFF2-40B4-BE49-F238E27FC236}">
                    <a16:creationId xmlns:a16="http://schemas.microsoft.com/office/drawing/2014/main" id="{96B0834A-4262-407C-9A02-87F67BF16F8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10" name="Rechthoek 309">
                  <a:extLst>
                    <a:ext uri="{FF2B5EF4-FFF2-40B4-BE49-F238E27FC236}">
                      <a16:creationId xmlns:a16="http://schemas.microsoft.com/office/drawing/2014/main" id="{469F9A6C-879C-4551-A900-DCCFA10F446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346D1E-C5E3-47CC-9EEF-63F59C638B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CCB7048F-8CD1-4468-A304-EC2FBACD8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78EC7D2E-CDEC-4F1A-B5F2-E1AC3AA34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FFF1A9F8-34B0-4BF9-A495-9AA1E7E70F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243CF5D7-96CA-421E-911F-A6C699EA1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441BC419-DD49-49AC-B346-20A14C1BB2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2" name="Pijl: rechts 311">
                  <a:extLst>
                    <a:ext uri="{FF2B5EF4-FFF2-40B4-BE49-F238E27FC236}">
                      <a16:creationId xmlns:a16="http://schemas.microsoft.com/office/drawing/2014/main" id="{E0EDA12A-E429-4102-B7E8-3C85C6CAFF8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1" name="Groep 300">
                <a:extLst>
                  <a:ext uri="{FF2B5EF4-FFF2-40B4-BE49-F238E27FC236}">
                    <a16:creationId xmlns:a16="http://schemas.microsoft.com/office/drawing/2014/main" id="{44AFC381-2E95-4A88-8EB0-9A2E89532D3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3BAB4960-736B-4C2F-8C35-AE0DAF8953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3" name="Groep 302">
                  <a:extLst>
                    <a:ext uri="{FF2B5EF4-FFF2-40B4-BE49-F238E27FC236}">
                      <a16:creationId xmlns:a16="http://schemas.microsoft.com/office/drawing/2014/main" id="{B93844AC-A19B-4D43-AB1B-39D9868C2D5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10CF1C5-4EDF-457E-8DEA-1B8E4C2031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A3A32F1-826E-490C-912D-8DE75F7AE3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2A108697-581E-4944-94FD-C13FE3A621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EC3A224C-D78E-4F41-BC65-7F65DFD630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77455A86-9652-48C7-8B71-B9546D58A2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4" name="Pijl: rechts 303">
                  <a:extLst>
                    <a:ext uri="{FF2B5EF4-FFF2-40B4-BE49-F238E27FC236}">
                      <a16:creationId xmlns:a16="http://schemas.microsoft.com/office/drawing/2014/main" id="{E388C5B0-3E25-485B-B3AB-A0904367DE0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6" name="Groep 285">
              <a:extLst>
                <a:ext uri="{FF2B5EF4-FFF2-40B4-BE49-F238E27FC236}">
                  <a16:creationId xmlns:a16="http://schemas.microsoft.com/office/drawing/2014/main" id="{3F19B8F4-2F4B-4012-97DE-74E7E4911C02}"/>
                </a:ext>
              </a:extLst>
            </p:cNvPr>
            <p:cNvGrpSpPr/>
            <p:nvPr userDrawn="1"/>
          </p:nvGrpSpPr>
          <p:grpSpPr>
            <a:xfrm>
              <a:off x="15225598" y="2639365"/>
              <a:ext cx="627798" cy="576693"/>
              <a:chOff x="-1753862" y="6112775"/>
              <a:chExt cx="759635" cy="697798"/>
            </a:xfrm>
          </p:grpSpPr>
          <p:grpSp>
            <p:nvGrpSpPr>
              <p:cNvPr id="287" name="Inspireren">
                <a:extLst>
                  <a:ext uri="{FF2B5EF4-FFF2-40B4-BE49-F238E27FC236}">
                    <a16:creationId xmlns:a16="http://schemas.microsoft.com/office/drawing/2014/main" id="{D650421B-1C93-476E-B14B-D3403046CCB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9" name="Freeform 12">
                  <a:extLst>
                    <a:ext uri="{FF2B5EF4-FFF2-40B4-BE49-F238E27FC236}">
                      <a16:creationId xmlns:a16="http://schemas.microsoft.com/office/drawing/2014/main" id="{FCE64234-6BFC-4048-B961-4A4414E1D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0" name="Freeform 13">
                  <a:extLst>
                    <a:ext uri="{FF2B5EF4-FFF2-40B4-BE49-F238E27FC236}">
                      <a16:creationId xmlns:a16="http://schemas.microsoft.com/office/drawing/2014/main" id="{06618993-1BBB-463B-9FD2-BF8FF6285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1" name="Freeform 14">
                  <a:extLst>
                    <a:ext uri="{FF2B5EF4-FFF2-40B4-BE49-F238E27FC236}">
                      <a16:creationId xmlns:a16="http://schemas.microsoft.com/office/drawing/2014/main" id="{F5F7D931-12A6-48D8-B795-9191B7E07C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8" name="Tekstvak 287">
                <a:extLst>
                  <a:ext uri="{FF2B5EF4-FFF2-40B4-BE49-F238E27FC236}">
                    <a16:creationId xmlns:a16="http://schemas.microsoft.com/office/drawing/2014/main" id="{4AB4FCC7-04F6-4A67-9872-FB3A588056EB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sp>
        <p:nvSpPr>
          <p:cNvPr id="163" name="Tijdelijke aanduiding voor tekst 13">
            <a:extLst>
              <a:ext uri="{FF2B5EF4-FFF2-40B4-BE49-F238E27FC236}">
                <a16:creationId xmlns:a16="http://schemas.microsoft.com/office/drawing/2014/main" id="{6B112B1B-0DF7-4557-AD19-CE4AA89896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64" name="INSTRUCTION">
            <a:extLst>
              <a:ext uri="{FF2B5EF4-FFF2-40B4-BE49-F238E27FC236}">
                <a16:creationId xmlns:a16="http://schemas.microsoft.com/office/drawing/2014/main" id="{3352E002-1C8F-4E6D-9E4C-234F57074486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84BFCEBA-4BC6-4353-BC2B-34E18A41FBE3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EC0E2AE2-3E08-466A-ABD3-6A73149BFAE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Gelijkbenige driehoek 166">
              <a:extLst>
                <a:ext uri="{FF2B5EF4-FFF2-40B4-BE49-F238E27FC236}">
                  <a16:creationId xmlns:a16="http://schemas.microsoft.com/office/drawing/2014/main" id="{4A8BEE84-30D2-4520-975C-BFDF4134256C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753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(Diagonal -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8">
            <a:extLst>
              <a:ext uri="{FF2B5EF4-FFF2-40B4-BE49-F238E27FC236}">
                <a16:creationId xmlns:a16="http://schemas.microsoft.com/office/drawing/2014/main" id="{0F95DF84-2218-4D72-B04D-EF5EC1D3A8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196" y="-6986"/>
            <a:ext cx="9215803" cy="6864986"/>
          </a:xfrm>
          <a:custGeom>
            <a:avLst/>
            <a:gdLst>
              <a:gd name="connsiteX0" fmla="*/ 3121447 w 9215803"/>
              <a:gd name="connsiteY0" fmla="*/ 0 h 6864986"/>
              <a:gd name="connsiteX1" fmla="*/ 6133984 w 9215803"/>
              <a:gd name="connsiteY1" fmla="*/ 0 h 6864986"/>
              <a:gd name="connsiteX2" fmla="*/ 6531491 w 9215803"/>
              <a:gd name="connsiteY2" fmla="*/ 0 h 6864986"/>
              <a:gd name="connsiteX3" fmla="*/ 9215803 w 9215803"/>
              <a:gd name="connsiteY3" fmla="*/ 0 h 6864986"/>
              <a:gd name="connsiteX4" fmla="*/ 9215803 w 9215803"/>
              <a:gd name="connsiteY4" fmla="*/ 6864986 h 6864986"/>
              <a:gd name="connsiteX5" fmla="*/ 6531491 w 9215803"/>
              <a:gd name="connsiteY5" fmla="*/ 6864986 h 6864986"/>
              <a:gd name="connsiteX6" fmla="*/ 6133984 w 9215803"/>
              <a:gd name="connsiteY6" fmla="*/ 6864986 h 6864986"/>
              <a:gd name="connsiteX7" fmla="*/ 0 w 9215803"/>
              <a:gd name="connsiteY7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803" h="6864986">
                <a:moveTo>
                  <a:pt x="3121447" y="0"/>
                </a:moveTo>
                <a:lnTo>
                  <a:pt x="6133984" y="0"/>
                </a:lnTo>
                <a:lnTo>
                  <a:pt x="6531491" y="0"/>
                </a:lnTo>
                <a:lnTo>
                  <a:pt x="9215803" y="0"/>
                </a:lnTo>
                <a:lnTo>
                  <a:pt x="9215803" y="6864986"/>
                </a:lnTo>
                <a:lnTo>
                  <a:pt x="6531491" y="6864986"/>
                </a:lnTo>
                <a:lnTo>
                  <a:pt x="6133984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952000" tIns="2700000" rIns="2952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96045-53FF-429A-8821-3BB69B7BBE3E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a footer: Insert &gt; Header &amp; Footer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Image (Diagonal - Right)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4" name="Scheidingslijntje">
            <a:extLst>
              <a:ext uri="{FF2B5EF4-FFF2-40B4-BE49-F238E27FC236}">
                <a16:creationId xmlns:a16="http://schemas.microsoft.com/office/drawing/2014/main" id="{5C3896CE-DD32-4D95-ABE5-2C2E4179154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B2BD8D11-AE08-464C-BEB0-0708FEF855EF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EEBC092-7B32-4E48-9732-5661F045F5BA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DDE2B36-AFBC-4FD3-BFDB-2E697B56EE6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C184808-D524-422F-82BB-493CF08CDC1A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C60B40E5-3DE8-4166-A651-0FCAD763EF6C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E2FEB5D-7C23-4000-A0E2-533BBE9E0BC9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4D3AD1C2-A4D4-45F0-ADE0-98BF6C870E7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E3F05F2-2EE9-4414-8B48-036BB0AED86B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24BEB69A-896D-496C-AB74-30C059FBDA1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42662F65-BD32-44BD-94E3-65117032582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7A603301-8C6C-4D5C-BAC9-529025298DB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4FFBD3AA-3018-4E5E-90BA-647B8FC6B96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CBAB9007-CAB3-4E11-87E7-D52BF77C816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86" name="Rechthoek: afgeronde hoeken 85">
                  <a:extLst>
                    <a:ext uri="{FF2B5EF4-FFF2-40B4-BE49-F238E27FC236}">
                      <a16:creationId xmlns:a16="http://schemas.microsoft.com/office/drawing/2014/main" id="{1104B578-367B-454F-89C4-F19B03A7CF8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AE8F2967-8A12-4E20-849F-6FFE796500A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23644F79-0F36-4BFC-BFA3-308255BD4A1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1180A9D0-8A92-472B-AA0D-1C42172F038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9630A4AE-19FA-4B43-A45B-B085049F804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4FAB8A73-D1FF-4B3F-B56B-3B40AB569B1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7D0422CB-FACB-4366-B6BB-0011F0C969B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6914FB6C-3B16-40B7-8E39-33E2A4A7365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0" name="Rechthoek: afgeronde hoeken 79">
                    <a:extLst>
                      <a:ext uri="{FF2B5EF4-FFF2-40B4-BE49-F238E27FC236}">
                        <a16:creationId xmlns:a16="http://schemas.microsoft.com/office/drawing/2014/main" id="{539336B3-CC0D-4E41-A4C6-C3AFAB0318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67A66F61-377D-4F9F-9B39-9AE42AC07A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4CDFFC4C-4CA7-43F5-83CF-D7831FEE09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F90B9ED4-80A3-4337-AAC4-6594558D94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067EAAC8-65FF-4798-82DC-99A2967582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6D518D58-A490-4F8D-8260-9EC4E06CF3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9" name="Boog 78">
                  <a:extLst>
                    <a:ext uri="{FF2B5EF4-FFF2-40B4-BE49-F238E27FC236}">
                      <a16:creationId xmlns:a16="http://schemas.microsoft.com/office/drawing/2014/main" id="{42A8B083-1321-479F-8F11-701D7974C386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473BD46F-5422-4AF4-BAD8-F1FF767E410A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E53E2F89-2ED4-4127-AADC-342F5213D9E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7" name="Vrije vorm: vorm 76">
                <a:extLst>
                  <a:ext uri="{FF2B5EF4-FFF2-40B4-BE49-F238E27FC236}">
                    <a16:creationId xmlns:a16="http://schemas.microsoft.com/office/drawing/2014/main" id="{E8D821F8-41B5-4F50-9D4E-91B3D7ED9F2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CF9CE31E-59EE-4FE6-AC57-FA4F7248568F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965B7403-06D6-4CDE-A0BA-3FB84D80101F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2" name="ICOON_info">
                <a:extLst>
                  <a:ext uri="{FF2B5EF4-FFF2-40B4-BE49-F238E27FC236}">
                    <a16:creationId xmlns:a16="http://schemas.microsoft.com/office/drawing/2014/main" id="{AF45D615-D551-4A07-954D-4E7A82FA8507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69" name="Ovaal 68">
                  <a:extLst>
                    <a:ext uri="{FF2B5EF4-FFF2-40B4-BE49-F238E27FC236}">
                      <a16:creationId xmlns:a16="http://schemas.microsoft.com/office/drawing/2014/main" id="{329CD2F5-5E49-4C95-A101-5BFB2CDFDE2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raphic 163" descr="Informatie">
                  <a:extLst>
                    <a:ext uri="{FF2B5EF4-FFF2-40B4-BE49-F238E27FC236}">
                      <a16:creationId xmlns:a16="http://schemas.microsoft.com/office/drawing/2014/main" id="{2F55ED54-E397-4011-A833-E98B6933990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0780521F-2F7E-41D8-8876-F5DDFD0A1B0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4" name="Inspireren">
                  <a:extLst>
                    <a:ext uri="{FF2B5EF4-FFF2-40B4-BE49-F238E27FC236}">
                      <a16:creationId xmlns:a16="http://schemas.microsoft.com/office/drawing/2014/main" id="{E2AECBA9-7853-45AD-A828-0EBDE486EFA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6" name="Freeform 12">
                    <a:extLst>
                      <a:ext uri="{FF2B5EF4-FFF2-40B4-BE49-F238E27FC236}">
                        <a16:creationId xmlns:a16="http://schemas.microsoft.com/office/drawing/2014/main" id="{7F0E3342-ED5A-4096-AF65-B942C09FCF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7" name="Freeform 13">
                    <a:extLst>
                      <a:ext uri="{FF2B5EF4-FFF2-40B4-BE49-F238E27FC236}">
                        <a16:creationId xmlns:a16="http://schemas.microsoft.com/office/drawing/2014/main" id="{4A9D0E70-E347-4115-B998-EDB929B15B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8" name="Freeform 14">
                    <a:extLst>
                      <a:ext uri="{FF2B5EF4-FFF2-40B4-BE49-F238E27FC236}">
                        <a16:creationId xmlns:a16="http://schemas.microsoft.com/office/drawing/2014/main" id="{052327A3-38E2-40A5-9899-5ED153A71C0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5" name="Tekstvak 64">
                  <a:extLst>
                    <a:ext uri="{FF2B5EF4-FFF2-40B4-BE49-F238E27FC236}">
                      <a16:creationId xmlns:a16="http://schemas.microsoft.com/office/drawing/2014/main" id="{D8FB3D3F-5D4C-4765-AAA9-A92234DD8AC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101C0673-F55E-4B17-99AF-EA4B83C7A0F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5A3F4041-DD7D-4DD3-A71C-F1A6D0D0428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1825759F-F853-42E8-959F-0FA0E4CFFE2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D4B36BFD-5048-4559-A97C-38D6431000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B0E81048-A007-40EB-868F-1D563FCF13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754E9FCB-83F0-4A08-A254-5972DF2908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Ovaal 59">
                      <a:extLst>
                        <a:ext uri="{FF2B5EF4-FFF2-40B4-BE49-F238E27FC236}">
                          <a16:creationId xmlns:a16="http://schemas.microsoft.com/office/drawing/2014/main" id="{46266F1F-97F1-446F-AD3B-7C3EE163B7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DB2B9E3A-5CCA-4CD5-B2A1-0737D8B4EF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7" name="Afbeelding 56">
                    <a:extLst>
                      <a:ext uri="{FF2B5EF4-FFF2-40B4-BE49-F238E27FC236}">
                        <a16:creationId xmlns:a16="http://schemas.microsoft.com/office/drawing/2014/main" id="{90174B67-374E-428C-A165-F84EE124A3B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0BB825F6-FDEF-4D10-B8E0-F87513FEE6B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9B138F6A-2720-4F45-B79C-992F53D5732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C607C5D3-C7EF-4559-8974-E5C514FE692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BD81E021-220D-412B-BC3E-5DEAE2A5168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2BFD8EBE-04F1-4960-8F97-FE5D7C5DC4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59EA9D8-3BF8-491E-8FF0-97E0DD91BD1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1AE65456-7999-4F12-9131-590EF169A1C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7" name="Gelijkbenige driehoek 46">
                <a:extLst>
                  <a:ext uri="{FF2B5EF4-FFF2-40B4-BE49-F238E27FC236}">
                    <a16:creationId xmlns:a16="http://schemas.microsoft.com/office/drawing/2014/main" id="{58F72272-CCF3-41F8-9CE7-ECF3E11E9B6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C98DC20C-DEB6-4DD2-AD0D-D8B13F0EC4B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E30EEC6-AAFC-48BB-B2BB-B0B1CB64F30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F63F5A9B-AD40-4DC0-8974-5C44958A89F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550F527A-287F-4CDC-A4EB-AA79FE4EA8BD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E56F238F-5FC2-48D0-AE95-D7E3868BFB00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1" name="Vrije vorm: vorm 40">
                  <a:extLst>
                    <a:ext uri="{FF2B5EF4-FFF2-40B4-BE49-F238E27FC236}">
                      <a16:creationId xmlns:a16="http://schemas.microsoft.com/office/drawing/2014/main" id="{632E585D-ACC9-406B-ADC0-C20F388A782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1F653DDE-3A2A-4F53-92D8-5C37D463714C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" name="Vrije vorm: vorm 42">
                    <a:extLst>
                      <a:ext uri="{FF2B5EF4-FFF2-40B4-BE49-F238E27FC236}">
                        <a16:creationId xmlns:a16="http://schemas.microsoft.com/office/drawing/2014/main" id="{9E4E7A95-FE65-4427-A635-8FD34016AC40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4" name="Vrije vorm: vorm 43">
                    <a:extLst>
                      <a:ext uri="{FF2B5EF4-FFF2-40B4-BE49-F238E27FC236}">
                        <a16:creationId xmlns:a16="http://schemas.microsoft.com/office/drawing/2014/main" id="{252C332E-63E7-4F1E-9404-8A04AB7704F2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1B291973-C1F8-446C-9B3C-26EB2C124847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19963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25F51EC2-5660-4364-9194-620CE80E25F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9288" y="1792288"/>
            <a:ext cx="3088096" cy="3325622"/>
          </a:xfrm>
          <a:solidFill>
            <a:schemeClr val="bg2"/>
          </a:solidFill>
        </p:spPr>
        <p:txBody>
          <a:bodyPr lIns="180000" tIns="720000" rIns="1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26B7-3010-46BD-B692-731BA9B4C24A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Place a footer: Insert &gt; Header &amp; Footer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Introduction #1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15" name="INSTRUCTION">
            <a:extLst>
              <a:ext uri="{FF2B5EF4-FFF2-40B4-BE49-F238E27FC236}">
                <a16:creationId xmlns:a16="http://schemas.microsoft.com/office/drawing/2014/main" id="{BAAE187B-DCFE-43E5-B353-C222B7854C69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178A348-377C-4B28-800E-A443987DD8B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F1C4C45B-EC22-4FCC-8218-49A9354444D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E143FC6-8AB8-4041-ACE9-CB5C8DC2A936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709FB60-1124-42A7-AEEC-33491A4B1A66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F3ED644-51A3-4F71-AB1B-F158AD09FF6A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6D23C3B0-C03A-4DE2-8CD6-AAA0AC3C18A5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467F01F-6B89-4DAD-BFC7-B805531E7DB0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EC72E9B-23A6-45AB-8CA1-981A780F2B58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0A2D16A2-88F1-4B0C-9FD7-62FCC4DC311F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DC5DD867-C559-428D-A2CA-46E5131640C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48DB794C-EFF0-4D52-979A-0B6DD8012F3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25F0F966-0374-400F-B87C-A5A2A384102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85" name="Rechthoek: afgeronde hoeken 84">
                  <a:extLst>
                    <a:ext uri="{FF2B5EF4-FFF2-40B4-BE49-F238E27FC236}">
                      <a16:creationId xmlns:a16="http://schemas.microsoft.com/office/drawing/2014/main" id="{203333A2-9E2E-40D2-B6C4-9DCBB709D7C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93FA85A1-4443-4FD5-BA8E-7E20C93BA27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46851D6E-4A57-4B16-A4F0-B8105E0BEB6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A41A4876-ADB7-4170-A701-14D00552DF6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336E438D-B82F-4961-B5DF-67F8AF7CEA1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369E09A4-E913-4053-9171-10847AD545A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F0759CA6-35F9-416F-9296-88DDEDE4FD1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022DD49C-485E-4E3A-8277-6AA71E0D47C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79" name="Rechthoek: afgeronde hoeken 78">
                    <a:extLst>
                      <a:ext uri="{FF2B5EF4-FFF2-40B4-BE49-F238E27FC236}">
                        <a16:creationId xmlns:a16="http://schemas.microsoft.com/office/drawing/2014/main" id="{3BDE014A-F17E-493A-AA59-17F91FB642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5363B1A6-A1D0-4D20-95F0-0494E2685D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BCFD8EF7-0F4B-4B47-9A50-3BAF671E9C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D0E73E0E-BC20-4BC2-A136-7204B8FA31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1092A540-CA49-43E6-8864-502F1D5AF9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5FE9CFF2-A451-4043-ABFD-DB304B1962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8" name="Boog 77">
                  <a:extLst>
                    <a:ext uri="{FF2B5EF4-FFF2-40B4-BE49-F238E27FC236}">
                      <a16:creationId xmlns:a16="http://schemas.microsoft.com/office/drawing/2014/main" id="{98E22DD1-F2A2-4CD1-BCE9-E9E042BB671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4" name="Tekstvak 73">
                <a:extLst>
                  <a:ext uri="{FF2B5EF4-FFF2-40B4-BE49-F238E27FC236}">
                    <a16:creationId xmlns:a16="http://schemas.microsoft.com/office/drawing/2014/main" id="{7D8BC532-4979-44AE-A22D-435459D7FE8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2D1A4703-44DB-4960-86CB-05FBF73CF36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71D8267D-E62E-481F-AF94-53059069D78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4F2EB858-0979-4DE9-886C-161FBF95885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76A67B6D-ADD7-4B0F-B6EE-A73781D905A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1" name="ICOON_info">
                <a:extLst>
                  <a:ext uri="{FF2B5EF4-FFF2-40B4-BE49-F238E27FC236}">
                    <a16:creationId xmlns:a16="http://schemas.microsoft.com/office/drawing/2014/main" id="{51626356-0BF1-49CA-A65C-23B56E4B8F88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68" name="Ovaal 67">
                  <a:extLst>
                    <a:ext uri="{FF2B5EF4-FFF2-40B4-BE49-F238E27FC236}">
                      <a16:creationId xmlns:a16="http://schemas.microsoft.com/office/drawing/2014/main" id="{446782C9-1845-44A8-A712-2A853C04223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Graphic 163" descr="Informatie">
                  <a:extLst>
                    <a:ext uri="{FF2B5EF4-FFF2-40B4-BE49-F238E27FC236}">
                      <a16:creationId xmlns:a16="http://schemas.microsoft.com/office/drawing/2014/main" id="{F6B89C37-3368-423F-AC22-60B0DBF0817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1135DC39-B4EA-4EA9-AB5E-2BFCAF39E82D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3" name="Inspireren">
                  <a:extLst>
                    <a:ext uri="{FF2B5EF4-FFF2-40B4-BE49-F238E27FC236}">
                      <a16:creationId xmlns:a16="http://schemas.microsoft.com/office/drawing/2014/main" id="{119E8A22-3F64-4C0D-9258-C9519C1B6810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5" name="Freeform 12">
                    <a:extLst>
                      <a:ext uri="{FF2B5EF4-FFF2-40B4-BE49-F238E27FC236}">
                        <a16:creationId xmlns:a16="http://schemas.microsoft.com/office/drawing/2014/main" id="{82919745-C2CE-4E0E-BD98-E74C9AE9EF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6" name="Freeform 13">
                    <a:extLst>
                      <a:ext uri="{FF2B5EF4-FFF2-40B4-BE49-F238E27FC236}">
                        <a16:creationId xmlns:a16="http://schemas.microsoft.com/office/drawing/2014/main" id="{2A3C4309-6741-461E-AEB2-F7BD36D5B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7" name="Freeform 14">
                    <a:extLst>
                      <a:ext uri="{FF2B5EF4-FFF2-40B4-BE49-F238E27FC236}">
                        <a16:creationId xmlns:a16="http://schemas.microsoft.com/office/drawing/2014/main" id="{12E5CA60-E96E-46C4-B25A-1D21BC7D37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4" name="Tekstvak 63">
                  <a:extLst>
                    <a:ext uri="{FF2B5EF4-FFF2-40B4-BE49-F238E27FC236}">
                      <a16:creationId xmlns:a16="http://schemas.microsoft.com/office/drawing/2014/main" id="{379B9249-AB20-4FD3-AF9D-38B26C388F7A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D65BC91A-74D0-4A46-95F8-773F1E708B46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C630D337-EAC0-4C5F-AA64-0ECBF69209B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5B487393-6DA4-41AC-A714-1785A371AE4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ACF84C70-2322-4706-98C6-BD56B4CEA2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9E601F58-44F6-4042-9F48-C68F03C203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858E6751-D005-4811-A15F-02FFEE33F8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Ovaal 58">
                      <a:extLst>
                        <a:ext uri="{FF2B5EF4-FFF2-40B4-BE49-F238E27FC236}">
                          <a16:creationId xmlns:a16="http://schemas.microsoft.com/office/drawing/2014/main" id="{5D945176-4BCB-45F5-8239-22660E737C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C49F61C6-3EE8-4FE9-A5F1-F89503F4483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F3E94559-9C3F-4D20-A3E2-C37A821B3F5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9CEFBAEE-A128-4FE2-8951-6E4D1B90B15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3A9665D3-2315-4984-AEC0-85A5A84795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9EC8EF2D-1DF5-4913-91E4-7A068174A58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6C77D72E-882A-4252-B043-8F694240AFC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BB1F2239-B3EF-4699-B11F-FD38D3A2B56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CC50DE0C-DAED-4AEC-8B9C-65C76FDE66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6135CB86-5F82-4EFB-A5CF-F04C37EC131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6" name="Gelijkbenige driehoek 45">
                <a:extLst>
                  <a:ext uri="{FF2B5EF4-FFF2-40B4-BE49-F238E27FC236}">
                    <a16:creationId xmlns:a16="http://schemas.microsoft.com/office/drawing/2014/main" id="{2747C8E3-B5AC-43D0-B882-0AA8FCF81BC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7E2F4D41-6C78-4A46-8235-3449284BA54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1BC9D1A-D3BB-4B65-972A-66B98A80563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A93D8E9-153E-439A-A805-CF509E4621A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E6E91694-7A6E-496A-8742-3ADA8ECA2B7D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E5336453-1042-478B-888A-8B83EFA4806C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0" name="Vrije vorm: vorm 39">
                  <a:extLst>
                    <a:ext uri="{FF2B5EF4-FFF2-40B4-BE49-F238E27FC236}">
                      <a16:creationId xmlns:a16="http://schemas.microsoft.com/office/drawing/2014/main" id="{F8B8141C-E242-42A4-87E2-F1F9D3194D0D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5FC3308F-4771-4CAD-BCB8-C3FA70CD7810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2" name="Vrije vorm: vorm 41">
                    <a:extLst>
                      <a:ext uri="{FF2B5EF4-FFF2-40B4-BE49-F238E27FC236}">
                        <a16:creationId xmlns:a16="http://schemas.microsoft.com/office/drawing/2014/main" id="{3646C558-B745-40A8-81F2-9277D7B99E3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3" name="Vrije vorm: vorm 42">
                    <a:extLst>
                      <a:ext uri="{FF2B5EF4-FFF2-40B4-BE49-F238E27FC236}">
                        <a16:creationId xmlns:a16="http://schemas.microsoft.com/office/drawing/2014/main" id="{9C5D4DA4-2D6D-484C-8FDC-A08BCC2D299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71929093-077E-4B9F-A57A-443B8677457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1" name="Rectangle: Rounded Corners 39">
            <a:extLst>
              <a:ext uri="{FF2B5EF4-FFF2-40B4-BE49-F238E27FC236}">
                <a16:creationId xmlns:a16="http://schemas.microsoft.com/office/drawing/2014/main" id="{674A61B3-2040-4228-8598-DDDC610AE877}"/>
              </a:ext>
            </a:extLst>
          </p:cNvPr>
          <p:cNvSpPr/>
          <p:nvPr userDrawn="1"/>
        </p:nvSpPr>
        <p:spPr>
          <a:xfrm>
            <a:off x="8647282" y="3684777"/>
            <a:ext cx="2885906" cy="119497"/>
          </a:xfrm>
          <a:prstGeom prst="roundRect">
            <a:avLst>
              <a:gd name="adj" fmla="val 50000"/>
            </a:avLst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44">
            <a:extLst>
              <a:ext uri="{FF2B5EF4-FFF2-40B4-BE49-F238E27FC236}">
                <a16:creationId xmlns:a16="http://schemas.microsoft.com/office/drawing/2014/main" id="{FC4FC145-DE44-4D9C-832B-6216A9E79A78}"/>
              </a:ext>
            </a:extLst>
          </p:cNvPr>
          <p:cNvSpPr/>
          <p:nvPr userDrawn="1"/>
        </p:nvSpPr>
        <p:spPr>
          <a:xfrm>
            <a:off x="8647282" y="4309602"/>
            <a:ext cx="2885906" cy="119497"/>
          </a:xfrm>
          <a:prstGeom prst="roundRect">
            <a:avLst>
              <a:gd name="adj" fmla="val 50000"/>
            </a:avLst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1" name="Rectangle: Rounded Corners 51">
            <a:extLst>
              <a:ext uri="{FF2B5EF4-FFF2-40B4-BE49-F238E27FC236}">
                <a16:creationId xmlns:a16="http://schemas.microsoft.com/office/drawing/2014/main" id="{BE721162-CDF6-49CF-9B6E-7564D8BE7056}"/>
              </a:ext>
            </a:extLst>
          </p:cNvPr>
          <p:cNvSpPr/>
          <p:nvPr userDrawn="1"/>
        </p:nvSpPr>
        <p:spPr>
          <a:xfrm>
            <a:off x="8647282" y="4934428"/>
            <a:ext cx="2885906" cy="119497"/>
          </a:xfrm>
          <a:prstGeom prst="roundRect">
            <a:avLst>
              <a:gd name="adj" fmla="val 50000"/>
            </a:avLst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63">
            <a:extLst>
              <a:ext uri="{FF2B5EF4-FFF2-40B4-BE49-F238E27FC236}">
                <a16:creationId xmlns:a16="http://schemas.microsoft.com/office/drawing/2014/main" id="{03867E75-6491-4495-AFA7-04A3C726C8D0}"/>
              </a:ext>
            </a:extLst>
          </p:cNvPr>
          <p:cNvSpPr/>
          <p:nvPr userDrawn="1"/>
        </p:nvSpPr>
        <p:spPr>
          <a:xfrm>
            <a:off x="8647282" y="5559255"/>
            <a:ext cx="2885906" cy="119497"/>
          </a:xfrm>
          <a:prstGeom prst="roundRect">
            <a:avLst>
              <a:gd name="adj" fmla="val 50000"/>
            </a:avLst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05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6" grpId="0" animBg="1"/>
      <p:bldP spid="101" grpId="0" animBg="1"/>
      <p:bldP spid="10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6">
            <a:extLst>
              <a:ext uri="{FF2B5EF4-FFF2-40B4-BE49-F238E27FC236}">
                <a16:creationId xmlns:a16="http://schemas.microsoft.com/office/drawing/2014/main" id="{E66275B1-DED3-4A82-95D6-3422E9178D24}"/>
              </a:ext>
            </a:extLst>
          </p:cNvPr>
          <p:cNvSpPr/>
          <p:nvPr userDrawn="1"/>
        </p:nvSpPr>
        <p:spPr>
          <a:xfrm>
            <a:off x="313624" y="1801504"/>
            <a:ext cx="6237027" cy="4162568"/>
          </a:xfrm>
          <a:prstGeom prst="parallelogram">
            <a:avLst>
              <a:gd name="adj" fmla="val 4498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/>
          </a:p>
        </p:txBody>
      </p:sp>
      <p:sp>
        <p:nvSpPr>
          <p:cNvPr id="94" name="Rectangle 19">
            <a:extLst>
              <a:ext uri="{FF2B5EF4-FFF2-40B4-BE49-F238E27FC236}">
                <a16:creationId xmlns:a16="http://schemas.microsoft.com/office/drawing/2014/main" id="{3A60BEF8-33DA-40CB-8DA5-BA282B975A47}"/>
              </a:ext>
            </a:extLst>
          </p:cNvPr>
          <p:cNvSpPr/>
          <p:nvPr userDrawn="1"/>
        </p:nvSpPr>
        <p:spPr>
          <a:xfrm>
            <a:off x="5691115" y="1801504"/>
            <a:ext cx="6237027" cy="4162568"/>
          </a:xfrm>
          <a:prstGeom prst="parallelogram">
            <a:avLst>
              <a:gd name="adj" fmla="val 4531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B7637-24FB-4FD5-9210-3E7F2D70D9A3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Place a footer: Insert &gt; Header &amp; Footer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Introduction #2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DC89ED1B-F80D-4A78-9CEA-00A87899B296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974004" y="1537915"/>
            <a:ext cx="1440000" cy="1362049"/>
          </a:xfrm>
          <a:prstGeom prst="rect">
            <a:avLst/>
          </a:prstGeom>
          <a:solidFill>
            <a:schemeClr val="bg2"/>
          </a:solidFill>
        </p:spPr>
        <p:txBody>
          <a:bodyPr lIns="216000" tIns="0" rIns="0" bIns="1188000" anchor="t" anchorCtr="0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19" name="Tijdelijke aanduiding voor afbeelding 2">
            <a:extLst>
              <a:ext uri="{FF2B5EF4-FFF2-40B4-BE49-F238E27FC236}">
                <a16:creationId xmlns:a16="http://schemas.microsoft.com/office/drawing/2014/main" id="{BD40027B-41CD-475A-BAAF-03386B8D1DF3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360950" y="1537915"/>
            <a:ext cx="1440000" cy="1362049"/>
          </a:xfrm>
          <a:prstGeom prst="rect">
            <a:avLst/>
          </a:prstGeom>
          <a:solidFill>
            <a:schemeClr val="bg2"/>
          </a:solidFill>
        </p:spPr>
        <p:txBody>
          <a:bodyPr lIns="216000" tIns="0" rIns="0" bIns="1188000" anchor="t" anchorCtr="0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3ECC4365-1E02-4A1A-8D1E-A52AAA41CB6A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267548F6-C1F4-4EEA-B8AC-39F55EE86F0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0208DF10-D0C3-4D15-A63A-C2357C4A423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171B5D76-24D4-4CA3-9BB2-E7B3B00BBF3B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0408A86D-317E-4657-BC34-8C38B4ACAE02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7830FFB-6556-4664-BB86-E90E4F6019BE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41934D9F-1965-406B-A77B-E6C36277F934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185773F-4AF6-4A4D-8C69-AED59108814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0F90E013-0063-42A6-BCD6-DAB462152E0A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4AFBCC61-908E-42E9-BECF-5FDEEB4F4011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C09B7144-4744-40ED-BD36-169FDC41D84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96DD9373-06AB-4A13-9F15-CD0AB60F1248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589364D4-CF75-422D-B7E9-FBF7037FA85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87" name="Rechthoek: afgeronde hoeken 86">
                  <a:extLst>
                    <a:ext uri="{FF2B5EF4-FFF2-40B4-BE49-F238E27FC236}">
                      <a16:creationId xmlns:a16="http://schemas.microsoft.com/office/drawing/2014/main" id="{123C369D-A332-4987-A39B-910CE75D3EE1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0726C75C-0675-472A-BD71-8EC4D0919A0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9DF59D98-8774-48E4-98C2-0EE99C93B5C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D1503BE7-F228-4F13-9791-BAEF11C5D4D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6ECEED10-5850-4E47-AB14-5FDA22451BC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3BEABFD0-7907-450F-9E7C-B3EE0CB2352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BB0CCF0C-E64E-45AD-A35E-CEB1162A711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F22B4A15-5D52-4E5D-A811-3636EB35D93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1" name="Rechthoek: afgeronde hoeken 80">
                    <a:extLst>
                      <a:ext uri="{FF2B5EF4-FFF2-40B4-BE49-F238E27FC236}">
                        <a16:creationId xmlns:a16="http://schemas.microsoft.com/office/drawing/2014/main" id="{5E46F323-3633-4261-8CC1-391F86F6FE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B3A0D23E-B1F3-4C91-A9F7-2CB1A09976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7AEBD0F0-1CAA-4644-8ACE-15C6814B5E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E178FDD5-3D3C-4FB2-BA11-7C244C1AA2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77B59810-C98A-4EBE-820A-28F02A84F25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B852E70B-F3DA-439A-A3CF-79C94164CB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0" name="Boog 79">
                  <a:extLst>
                    <a:ext uri="{FF2B5EF4-FFF2-40B4-BE49-F238E27FC236}">
                      <a16:creationId xmlns:a16="http://schemas.microsoft.com/office/drawing/2014/main" id="{C9637CD3-1DE7-4DD6-BA90-0EFE9691654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74861E7C-B47E-4468-9321-69DEBCFE954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77" name="Tekstvak 76">
                <a:extLst>
                  <a:ext uri="{FF2B5EF4-FFF2-40B4-BE49-F238E27FC236}">
                    <a16:creationId xmlns:a16="http://schemas.microsoft.com/office/drawing/2014/main" id="{852373F4-2663-46A1-A632-CE02892D80C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8" name="Vrije vorm: vorm 77">
                <a:extLst>
                  <a:ext uri="{FF2B5EF4-FFF2-40B4-BE49-F238E27FC236}">
                    <a16:creationId xmlns:a16="http://schemas.microsoft.com/office/drawing/2014/main" id="{02DA5610-9019-4087-97B5-208DA6E81E0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CBCE94D8-A9A0-46EB-8AF7-7D2BE49C1A5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948FC304-9E40-4D53-ADCF-17380A08B86D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3" name="ICOON_info">
                <a:extLst>
                  <a:ext uri="{FF2B5EF4-FFF2-40B4-BE49-F238E27FC236}">
                    <a16:creationId xmlns:a16="http://schemas.microsoft.com/office/drawing/2014/main" id="{674EF9DC-723B-4C2A-8B01-D6628925DDBD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70" name="Ovaal 69">
                  <a:extLst>
                    <a:ext uri="{FF2B5EF4-FFF2-40B4-BE49-F238E27FC236}">
                      <a16:creationId xmlns:a16="http://schemas.microsoft.com/office/drawing/2014/main" id="{C7204DC6-AE47-4BFF-A133-361CDBA21A8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Graphic 163" descr="Informatie">
                  <a:extLst>
                    <a:ext uri="{FF2B5EF4-FFF2-40B4-BE49-F238E27FC236}">
                      <a16:creationId xmlns:a16="http://schemas.microsoft.com/office/drawing/2014/main" id="{2744B910-EB19-41C6-9D8B-E7B776BB863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4C517464-AB49-4413-945A-DCDDCE98B9F1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5" name="Inspireren">
                  <a:extLst>
                    <a:ext uri="{FF2B5EF4-FFF2-40B4-BE49-F238E27FC236}">
                      <a16:creationId xmlns:a16="http://schemas.microsoft.com/office/drawing/2014/main" id="{E86C4823-FF9D-4BD8-B6C1-0936BCA258EE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7" name="Freeform 12">
                    <a:extLst>
                      <a:ext uri="{FF2B5EF4-FFF2-40B4-BE49-F238E27FC236}">
                        <a16:creationId xmlns:a16="http://schemas.microsoft.com/office/drawing/2014/main" id="{288A6C8B-9878-4090-9F97-3F49E45096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8" name="Freeform 13">
                    <a:extLst>
                      <a:ext uri="{FF2B5EF4-FFF2-40B4-BE49-F238E27FC236}">
                        <a16:creationId xmlns:a16="http://schemas.microsoft.com/office/drawing/2014/main" id="{918D0FCF-B09C-4431-BCDA-AF0E906270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9" name="Freeform 14">
                    <a:extLst>
                      <a:ext uri="{FF2B5EF4-FFF2-40B4-BE49-F238E27FC236}">
                        <a16:creationId xmlns:a16="http://schemas.microsoft.com/office/drawing/2014/main" id="{B848A3AC-8442-4444-B126-EA902B9E0EA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6" name="Tekstvak 65">
                  <a:extLst>
                    <a:ext uri="{FF2B5EF4-FFF2-40B4-BE49-F238E27FC236}">
                      <a16:creationId xmlns:a16="http://schemas.microsoft.com/office/drawing/2014/main" id="{D51A4CEE-EDFC-436B-8145-A733F65A212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3FB05CDE-2080-48ED-A8F8-8BA1A373E378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A87948AD-A0AE-4358-AB35-4926CC51D3F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73AAD86C-7A5D-40A7-8D0F-FF4B4E73AED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6EBC8AE5-36AF-4C4A-8D4A-A22575F090C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7E74C77B-11EE-4F20-9252-E34EC8A601D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83ABCC64-3354-403E-B57D-8F391F2F50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1" name="Ovaal 60">
                      <a:extLst>
                        <a:ext uri="{FF2B5EF4-FFF2-40B4-BE49-F238E27FC236}">
                          <a16:creationId xmlns:a16="http://schemas.microsoft.com/office/drawing/2014/main" id="{28771850-DA4A-4E02-86D5-0F4B84901B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7" name="Afbeelding 56">
                    <a:extLst>
                      <a:ext uri="{FF2B5EF4-FFF2-40B4-BE49-F238E27FC236}">
                        <a16:creationId xmlns:a16="http://schemas.microsoft.com/office/drawing/2014/main" id="{B7D6C97E-954E-41AB-87AE-F2F33D712E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8" name="Afbeelding 57">
                    <a:extLst>
                      <a:ext uri="{FF2B5EF4-FFF2-40B4-BE49-F238E27FC236}">
                        <a16:creationId xmlns:a16="http://schemas.microsoft.com/office/drawing/2014/main" id="{3CA88C17-B379-4C13-9CC5-B49EBAF459C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173212B0-C97B-46C7-B4D6-4B90A4B064F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4832A272-6867-402F-906F-2FE1BDEA690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1C742DE6-2B81-4EAF-B637-6516695D366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6CFE4B71-86BE-4D96-91C8-5F298746A50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4877743D-459D-4DE1-B31C-440B290AA9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88D41D02-DD97-44B9-8C53-07208F3F75E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D9BE183E-F97D-4431-AA4C-79FA3EF269F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8" name="Gelijkbenige driehoek 47">
                <a:extLst>
                  <a:ext uri="{FF2B5EF4-FFF2-40B4-BE49-F238E27FC236}">
                    <a16:creationId xmlns:a16="http://schemas.microsoft.com/office/drawing/2014/main" id="{390124DD-554E-4722-BB97-1052AAA730F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8CCA954-51A5-41E1-A8EC-79CFD42BE1B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9AEF91-CD9A-46A3-90E0-6D606B21BEB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0190D817-6572-4E8F-85B1-1342D3C14256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908EEB0A-05F3-40FB-A9DE-EE8FBE5E50FF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84ED9099-0255-4F4D-A420-D7128FC0CC6D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2" name="Vrije vorm: vorm 41">
                  <a:extLst>
                    <a:ext uri="{FF2B5EF4-FFF2-40B4-BE49-F238E27FC236}">
                      <a16:creationId xmlns:a16="http://schemas.microsoft.com/office/drawing/2014/main" id="{6014EA2E-CDB4-4AF5-8AED-250A77AB96FF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22D60C04-5C68-4011-8FBE-0107044105A7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4" name="Vrije vorm: vorm 43">
                    <a:extLst>
                      <a:ext uri="{FF2B5EF4-FFF2-40B4-BE49-F238E27FC236}">
                        <a16:creationId xmlns:a16="http://schemas.microsoft.com/office/drawing/2014/main" id="{77FD78FA-6763-453D-9F7F-02CC6D45A2F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5" name="Vrije vorm: vorm 44">
                    <a:extLst>
                      <a:ext uri="{FF2B5EF4-FFF2-40B4-BE49-F238E27FC236}">
                        <a16:creationId xmlns:a16="http://schemas.microsoft.com/office/drawing/2014/main" id="{B7CC9A33-7051-4F7D-AA6B-33487905BB84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FFA10811-7317-4B10-B434-C768287AD3DB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788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">
            <a:extLst>
              <a:ext uri="{FF2B5EF4-FFF2-40B4-BE49-F238E27FC236}">
                <a16:creationId xmlns:a16="http://schemas.microsoft.com/office/drawing/2014/main" id="{35B31E99-B5CE-4087-907E-804C945484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80416" y="1792288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27" name="Tijdelijke aanduiding voor afbeelding 2">
            <a:extLst>
              <a:ext uri="{FF2B5EF4-FFF2-40B4-BE49-F238E27FC236}">
                <a16:creationId xmlns:a16="http://schemas.microsoft.com/office/drawing/2014/main" id="{2E7901EF-96F2-4711-96EF-8A4FAF5DEF9A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659204" y="1792288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A9358041-8B57-4B5D-9CE8-5673539F1DCA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659204" y="3939487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164F4630-662E-4CC1-9878-C524228D6AED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380416" y="3939487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98487C03-C417-46D4-9532-C8B615328682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112279" y="1792288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40" name="Tijdelijke aanduiding voor afbeelding 2">
            <a:extLst>
              <a:ext uri="{FF2B5EF4-FFF2-40B4-BE49-F238E27FC236}">
                <a16:creationId xmlns:a16="http://schemas.microsoft.com/office/drawing/2014/main" id="{25ACD716-9C33-4EB0-BF8C-8A3F88A36B7B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112279" y="3939487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41" name="Tijdelijke aanduiding voor afbeelding 2">
            <a:extLst>
              <a:ext uri="{FF2B5EF4-FFF2-40B4-BE49-F238E27FC236}">
                <a16:creationId xmlns:a16="http://schemas.microsoft.com/office/drawing/2014/main" id="{8BC6A688-0551-4155-A27E-AB8DFF8911F4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8836257" y="1792288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42" name="Tijdelijke aanduiding voor afbeelding 2">
            <a:extLst>
              <a:ext uri="{FF2B5EF4-FFF2-40B4-BE49-F238E27FC236}">
                <a16:creationId xmlns:a16="http://schemas.microsoft.com/office/drawing/2014/main" id="{6520F574-FBAD-4E99-B182-2ABDFCBE83B4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8836257" y="3939487"/>
            <a:ext cx="900000" cy="874712"/>
          </a:xfrm>
          <a:prstGeom prst="rect">
            <a:avLst/>
          </a:prstGeom>
          <a:solidFill>
            <a:schemeClr val="bg2"/>
          </a:solidFill>
        </p:spPr>
        <p:txBody>
          <a:bodyPr lIns="72000" tIns="0" rIns="72000" anchor="ctr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 this frame, go to the tab ‘Slidebuilder’,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40EA9-21AD-4CBF-AB45-C1436E90BF12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Place a footer: Insert &gt; Header &amp; Footer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Introduction #3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32" name="INSTRUCTION">
            <a:extLst>
              <a:ext uri="{FF2B5EF4-FFF2-40B4-BE49-F238E27FC236}">
                <a16:creationId xmlns:a16="http://schemas.microsoft.com/office/drawing/2014/main" id="{61F01538-CA18-4A5E-B7BD-E892DCC96085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644B5DD-030D-4587-986A-A911D8565D3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9A886FAA-8368-4D12-BD95-54D54A22684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EF1B96A7-ED1D-4EE1-82F0-34997611A5DC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051C8FA-4F0F-4306-A0BE-7FCF364C566E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CAB5C37-9C8E-4D6D-9FF7-CA2E8FEA81B5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9849889-6062-421E-A666-D190B6015F8D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123A120-787E-4E55-A5AD-8CC646B4BBD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85BF87C-7E7A-431E-AE38-CFF13FBF5C4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4E9F9B7F-C02B-4A5A-8C28-DC11BAC0D6F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78F9A5B8-5170-4571-B335-2C48B26CFFD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B16DF557-900F-4BFA-A951-2D7294B087B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DB56EA23-1CC7-4AD8-AAE0-DD046DD815D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33B63FF9-6C35-4BA1-859C-284C833FE66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D7461D66-5C6E-430F-BE33-19E0999A32A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8DDCA081-2D21-41D9-8B11-8084E77E264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1420A51F-DE66-470B-ADAD-C2446EA2218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72A71DC9-43E7-41E1-94F0-38B4C594AA5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5AEA6A41-4501-47ED-89B5-FBA521D96D3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ED480099-CAEA-4397-AEC8-540CADA2171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4F65F2A1-CF2B-4EC7-9C8D-D513B4464BC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2" name="Rechthoek: afgeronde hoeken 91">
                    <a:extLst>
                      <a:ext uri="{FF2B5EF4-FFF2-40B4-BE49-F238E27FC236}">
                        <a16:creationId xmlns:a16="http://schemas.microsoft.com/office/drawing/2014/main" id="{4CF875BF-4627-4EA0-BF6F-C83237BE61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CD138DBE-C16B-4847-A188-493F2DC69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CD9E7845-FF12-4028-A1D7-C20FCC5F8B3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E3F29C84-14AC-4C4B-B7D3-27CBFF17AC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6C0700B2-8C5D-4503-ABDB-96942243AD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676F5AF5-B15E-4E69-81ED-853A62833E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1" name="Boog 90">
                  <a:extLst>
                    <a:ext uri="{FF2B5EF4-FFF2-40B4-BE49-F238E27FC236}">
                      <a16:creationId xmlns:a16="http://schemas.microsoft.com/office/drawing/2014/main" id="{364F4F3F-42E5-46E0-AF85-2117F1F6144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012C59BB-C743-4C72-AA2D-CBE9F2F23152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ED0B60CB-1633-42C3-82C1-49A8C57B23A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03D928B2-227E-4381-91E4-0EE35C8BE6BC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B6F393C1-1F97-4F1D-86CD-E1EC786B7E4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9C5F7CE2-E242-488F-B59C-B44A358E675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4" name="ICOON_info">
                <a:extLst>
                  <a:ext uri="{FF2B5EF4-FFF2-40B4-BE49-F238E27FC236}">
                    <a16:creationId xmlns:a16="http://schemas.microsoft.com/office/drawing/2014/main" id="{897150F5-53BE-445A-BDFE-D399DE847977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1" name="Ovaal 80">
                  <a:extLst>
                    <a:ext uri="{FF2B5EF4-FFF2-40B4-BE49-F238E27FC236}">
                      <a16:creationId xmlns:a16="http://schemas.microsoft.com/office/drawing/2014/main" id="{2BD83D21-4291-44D8-83CF-C8B64D62686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Graphic 163" descr="Informatie">
                  <a:extLst>
                    <a:ext uri="{FF2B5EF4-FFF2-40B4-BE49-F238E27FC236}">
                      <a16:creationId xmlns:a16="http://schemas.microsoft.com/office/drawing/2014/main" id="{685257F6-C675-47A4-AE56-6085C6E04D9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40C26FB8-3FB8-46B9-A63F-716BF7D71BFE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6" name="Inspireren">
                  <a:extLst>
                    <a:ext uri="{FF2B5EF4-FFF2-40B4-BE49-F238E27FC236}">
                      <a16:creationId xmlns:a16="http://schemas.microsoft.com/office/drawing/2014/main" id="{C3DC93FA-A638-4010-A779-6243FB1485F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8" name="Freeform 12">
                    <a:extLst>
                      <a:ext uri="{FF2B5EF4-FFF2-40B4-BE49-F238E27FC236}">
                        <a16:creationId xmlns:a16="http://schemas.microsoft.com/office/drawing/2014/main" id="{BBF7AB94-863B-4F41-A37D-E76F2D8373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9" name="Freeform 13">
                    <a:extLst>
                      <a:ext uri="{FF2B5EF4-FFF2-40B4-BE49-F238E27FC236}">
                        <a16:creationId xmlns:a16="http://schemas.microsoft.com/office/drawing/2014/main" id="{D05B624E-ED4C-483A-989D-64F5B662D7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4">
                    <a:extLst>
                      <a:ext uri="{FF2B5EF4-FFF2-40B4-BE49-F238E27FC236}">
                        <a16:creationId xmlns:a16="http://schemas.microsoft.com/office/drawing/2014/main" id="{D1ECE3F6-0595-427A-A71F-C5BF5073D2B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BAC0F2E2-9BB0-4518-B9BF-5D31B91D8932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B150A0A0-5C87-4F94-9AEF-EAAD6FB160CF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8816B14A-68A7-4BD5-A752-96504921F35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60178637-761F-458E-A745-69229256523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A0CFC2EE-D849-4407-801D-1240DC0E52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00DB6C00-1A7E-441F-AB2F-C0F5155A5B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1F22959C-9591-4A30-A0BF-7E5140A63D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Ovaal 71">
                      <a:extLst>
                        <a:ext uri="{FF2B5EF4-FFF2-40B4-BE49-F238E27FC236}">
                          <a16:creationId xmlns:a16="http://schemas.microsoft.com/office/drawing/2014/main" id="{11678F3A-8B5A-4E0C-84F4-3EB71E9F2E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CE473332-88A3-45EA-9F8A-2DA8019C94B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E34802A1-1A16-44C0-A486-34C654102C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4A7A452F-201A-49A0-AADD-D9F913A6B4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CB1E40DE-0595-430D-BB99-DC181D68FF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3D5CD257-8443-411B-BB94-C433E4E9067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490DD77B-3D77-4D34-BA6C-12716EBBF41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1E306CC0-1770-4A34-98E0-1B50EEB4655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E4BCAF47-199F-4B09-8B87-D3A1A17960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1DC5A9C9-393E-4CD6-8148-711726ED08D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9" name="Gelijkbenige driehoek 58">
                <a:extLst>
                  <a:ext uri="{FF2B5EF4-FFF2-40B4-BE49-F238E27FC236}">
                    <a16:creationId xmlns:a16="http://schemas.microsoft.com/office/drawing/2014/main" id="{5CCE72D9-7C13-45C3-9CD6-A3005B9389C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74FF2EFD-288B-4CDA-8341-36B484199949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1239A18-9ED0-4761-AE67-B63FB71ABAA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7F472EA2-9991-492B-BFF2-2A839F731CE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B9EDF0FA-840E-4C62-9422-5B70049D346D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01D75233-8D0C-4B5C-A2AD-659DFD2F4DD9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3" name="Vrije vorm: vorm 52">
                  <a:extLst>
                    <a:ext uri="{FF2B5EF4-FFF2-40B4-BE49-F238E27FC236}">
                      <a16:creationId xmlns:a16="http://schemas.microsoft.com/office/drawing/2014/main" id="{122FA80D-1DBA-4AD3-8920-B687D1C0AF24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CFFB0C44-E917-491B-A3CC-13BB399BF77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5" name="Vrije vorm: vorm 54">
                    <a:extLst>
                      <a:ext uri="{FF2B5EF4-FFF2-40B4-BE49-F238E27FC236}">
                        <a16:creationId xmlns:a16="http://schemas.microsoft.com/office/drawing/2014/main" id="{40DA09DE-14EE-4C9E-8EFE-11BE8FA59BB7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A7DB998B-B75E-460D-B2C1-7788AF33B7F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1F1CB993-A057-435F-B1E4-808BA26D07FD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17597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D5C6E8-7E40-413C-8D0C-CB73748D24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936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32262" y="6905476"/>
            <a:ext cx="2092881" cy="16836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DE008EA-AC77-4237-BB9E-656D8FA807A4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880200"/>
            <a:ext cx="4515550" cy="168364"/>
          </a:xfr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880200"/>
            <a:ext cx="264993" cy="168364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Break slide #1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3" name="WAAS">
            <a:extLst>
              <a:ext uri="{FF2B5EF4-FFF2-40B4-BE49-F238E27FC236}">
                <a16:creationId xmlns:a16="http://schemas.microsoft.com/office/drawing/2014/main" id="{4CD48FD6-BB83-4414-AE3E-63343ADDEE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1" y="2334126"/>
            <a:ext cx="9921521" cy="4523874"/>
          </a:xfrm>
          <a:prstGeom prst="rect">
            <a:avLst/>
          </a:prstGeom>
          <a:gradFill flip="none" rotWithShape="1">
            <a:gsLst>
              <a:gs pos="13000">
                <a:schemeClr val="bg1">
                  <a:alpha val="95000"/>
                </a:schemeClr>
              </a:gs>
              <a:gs pos="40000">
                <a:schemeClr val="bg1">
                  <a:alpha val="0"/>
                </a:schemeClr>
              </a:gs>
            </a:gsLst>
            <a:lin ang="18900000" scaled="1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2" name="Tijdelijke aanduiding voor tekst 13">
            <a:extLst>
              <a:ext uri="{FF2B5EF4-FFF2-40B4-BE49-F238E27FC236}">
                <a16:creationId xmlns:a16="http://schemas.microsoft.com/office/drawing/2014/main" id="{90B874BE-2D31-41B1-B4A2-2908FDFD39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C7B2A8A-3994-4DF4-9D53-2130A5ECF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70480" y="2719136"/>
            <a:ext cx="7651040" cy="818109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GB" noProof="0" dirty="0"/>
              <a:t>Place text here (of max. 1 line)</a:t>
            </a:r>
          </a:p>
        </p:txBody>
      </p:sp>
      <p:sp>
        <p:nvSpPr>
          <p:cNvPr id="21" name="Ondertitel 2">
            <a:extLst>
              <a:ext uri="{FF2B5EF4-FFF2-40B4-BE49-F238E27FC236}">
                <a16:creationId xmlns:a16="http://schemas.microsoft.com/office/drawing/2014/main" id="{960CF664-D41E-4304-B017-DF5643622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6653" y="3819538"/>
            <a:ext cx="6678694" cy="322480"/>
          </a:xfrm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the title here</a:t>
            </a:r>
          </a:p>
        </p:txBody>
      </p:sp>
      <p:grpSp>
        <p:nvGrpSpPr>
          <p:cNvPr id="14" name="INSTRUCTION">
            <a:extLst>
              <a:ext uri="{FF2B5EF4-FFF2-40B4-BE49-F238E27FC236}">
                <a16:creationId xmlns:a16="http://schemas.microsoft.com/office/drawing/2014/main" id="{28532BCE-8568-4C7F-A1D8-47AC6E1EB2EB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03225046-F966-44AC-BB10-AEB5A652568D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BE5C60A-CD65-4D81-BA44-4E19AB706F1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9B52821-B542-40BD-8CC0-E31818D47B7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9EA6ABEF-5DDE-4D14-85E7-77A0467D6A0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E8422D9-D63B-487F-8A8A-13CC3BEB6A98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F1823110-BB66-483C-B4CF-F8EB6D4F9B7C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616FABB7-5A61-41E6-9562-0EB31D3C6CF4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3E2A760-2131-4A63-9269-B97D2C1223F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8F5A8501-2ADD-4E20-88F0-0784B9417FD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8B116905-E22E-485B-B334-5205A343CE9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67CBC8C2-EA32-4586-BF90-AD3A6175360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2A8AF9F2-8B25-456C-A231-5C649429438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81" name="Rechthoek: afgeronde hoeken 80">
                  <a:extLst>
                    <a:ext uri="{FF2B5EF4-FFF2-40B4-BE49-F238E27FC236}">
                      <a16:creationId xmlns:a16="http://schemas.microsoft.com/office/drawing/2014/main" id="{F99E778D-8712-4D55-BC7F-FD71CBC8A69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B0833325-CB86-4E3A-B064-97EA2AB4047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8F653BC2-4491-4083-B2FD-7ADF908448E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A7138E93-805B-4577-9965-AD756DFB7C3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CD1D9714-4037-493E-9365-476763DDD36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EB20BD13-E0B8-4308-82FB-7CDF1B6A878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653AC548-AC5F-4482-86B2-156921D9A56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104B2346-3DDF-40C8-B1EA-A7D6D223350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75" name="Rechthoek: afgeronde hoeken 74">
                    <a:extLst>
                      <a:ext uri="{FF2B5EF4-FFF2-40B4-BE49-F238E27FC236}">
                        <a16:creationId xmlns:a16="http://schemas.microsoft.com/office/drawing/2014/main" id="{F3C91619-BA26-436E-9115-816F356E06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5D2E6A16-D251-4D97-9D71-C848BC44B3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A36B1325-4275-444D-8FD7-163A72A0BFB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F23E5C0-6752-48A7-AFBA-982DE56BF3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2D2B4790-CA4A-4C58-B269-AA7D220D6F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AFF2A789-0D53-4212-B12A-429B0DCC9A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4" name="Boog 73">
                  <a:extLst>
                    <a:ext uri="{FF2B5EF4-FFF2-40B4-BE49-F238E27FC236}">
                      <a16:creationId xmlns:a16="http://schemas.microsoft.com/office/drawing/2014/main" id="{8DA42835-1B50-4AC0-B431-F6397B500A4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7463C719-1B51-40C7-B1C1-9E07031B788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71" name="Tekstvak 70">
                <a:extLst>
                  <a:ext uri="{FF2B5EF4-FFF2-40B4-BE49-F238E27FC236}">
                    <a16:creationId xmlns:a16="http://schemas.microsoft.com/office/drawing/2014/main" id="{BF801B29-4BA6-4708-BF44-23920D7D2DC2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F2EFC611-91BE-401B-B494-57EFA4DEFD4D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ED80C438-62C9-4F82-93FB-0069BE9C320B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99225A48-F3DA-4DDE-9C2B-BCF95806524B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57" name="ICOON_info">
                <a:extLst>
                  <a:ext uri="{FF2B5EF4-FFF2-40B4-BE49-F238E27FC236}">
                    <a16:creationId xmlns:a16="http://schemas.microsoft.com/office/drawing/2014/main" id="{0BE108E0-9AE4-4DF6-96D9-A01E6F1E8D1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64" name="Ovaal 63">
                  <a:extLst>
                    <a:ext uri="{FF2B5EF4-FFF2-40B4-BE49-F238E27FC236}">
                      <a16:creationId xmlns:a16="http://schemas.microsoft.com/office/drawing/2014/main" id="{62DBA1AC-CE66-4E8B-B7C1-B9789E5382A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Graphic 163" descr="Informatie">
                  <a:extLst>
                    <a:ext uri="{FF2B5EF4-FFF2-40B4-BE49-F238E27FC236}">
                      <a16:creationId xmlns:a16="http://schemas.microsoft.com/office/drawing/2014/main" id="{AB896A99-1066-441E-87FF-FA78F949D2D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CEF2EA45-E4B1-4077-92E8-D7EDDA91A76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59" name="Inspireren">
                  <a:extLst>
                    <a:ext uri="{FF2B5EF4-FFF2-40B4-BE49-F238E27FC236}">
                      <a16:creationId xmlns:a16="http://schemas.microsoft.com/office/drawing/2014/main" id="{201D6976-B24A-4DA5-B68B-79B5E89DF7B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1" name="Freeform 12">
                    <a:extLst>
                      <a:ext uri="{FF2B5EF4-FFF2-40B4-BE49-F238E27FC236}">
                        <a16:creationId xmlns:a16="http://schemas.microsoft.com/office/drawing/2014/main" id="{E816BED4-061E-4209-A992-CF29F720CA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2" name="Freeform 13">
                    <a:extLst>
                      <a:ext uri="{FF2B5EF4-FFF2-40B4-BE49-F238E27FC236}">
                        <a16:creationId xmlns:a16="http://schemas.microsoft.com/office/drawing/2014/main" id="{C8B4AA63-8E1A-4AEB-B683-92E49DBD65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3" name="Freeform 14">
                    <a:extLst>
                      <a:ext uri="{FF2B5EF4-FFF2-40B4-BE49-F238E27FC236}">
                        <a16:creationId xmlns:a16="http://schemas.microsoft.com/office/drawing/2014/main" id="{50851908-8447-4DBF-B824-8E76AB4FDE5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0" name="Tekstvak 59">
                  <a:extLst>
                    <a:ext uri="{FF2B5EF4-FFF2-40B4-BE49-F238E27FC236}">
                      <a16:creationId xmlns:a16="http://schemas.microsoft.com/office/drawing/2014/main" id="{7B8AEA56-0B6D-40FE-9A26-E22143791C99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AB1E4109-3923-4279-8ED1-D6C1137C5C4F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41122426-8B20-4345-88DE-D0892BF81DA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DC3C4AF5-3434-446C-ABDC-7AB8E8FBF21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47AADB87-E8D9-4A25-AE9C-FA5B753E43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44570E2E-7A58-4BA8-9322-3E01CD717B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7E75D92F-0679-4421-98AE-2C3798A702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5" name="Ovaal 54">
                      <a:extLst>
                        <a:ext uri="{FF2B5EF4-FFF2-40B4-BE49-F238E27FC236}">
                          <a16:creationId xmlns:a16="http://schemas.microsoft.com/office/drawing/2014/main" id="{81458BB1-4B55-47FA-8711-2A6FA6E4B9B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1" name="Afbeelding 50">
                    <a:extLst>
                      <a:ext uri="{FF2B5EF4-FFF2-40B4-BE49-F238E27FC236}">
                        <a16:creationId xmlns:a16="http://schemas.microsoft.com/office/drawing/2014/main" id="{59AC5AB4-DB58-4BB6-AB7F-B193E3B8DD1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2" name="Afbeelding 51">
                    <a:extLst>
                      <a:ext uri="{FF2B5EF4-FFF2-40B4-BE49-F238E27FC236}">
                        <a16:creationId xmlns:a16="http://schemas.microsoft.com/office/drawing/2014/main" id="{D0584948-5466-446E-BFB1-ACEE8B8E457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600DF23D-0887-4CDB-8554-824F05A5791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270364A9-8DFA-4041-AA52-5728CC97AC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B4E008B5-0F02-4CDA-ADDB-B655950E060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A4F3D570-759C-45F2-A499-B9E4E1A67E8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85F37CD-B82F-4690-8447-C2E44E3E7B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5054E6B1-66B8-4135-8A39-C0BC5B9CBED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B51836F6-6348-48F9-94D4-4B0A72D4772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2" name="Gelijkbenige driehoek 41">
                <a:extLst>
                  <a:ext uri="{FF2B5EF4-FFF2-40B4-BE49-F238E27FC236}">
                    <a16:creationId xmlns:a16="http://schemas.microsoft.com/office/drawing/2014/main" id="{A63359CB-5130-4034-BBB0-9F42085386B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EA4AC983-E122-41D3-9045-E31F5DC1689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C61FAA71-57BD-4C2A-9989-C09C2236DE2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52E5F76-0896-49D3-B898-17900CA85AC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564F1FEA-E3A1-4211-B33B-EBB37671FA0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0EAD215D-8F4E-47D0-9929-051B484D3C66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36" name="Vrije vorm: vorm 35">
                  <a:extLst>
                    <a:ext uri="{FF2B5EF4-FFF2-40B4-BE49-F238E27FC236}">
                      <a16:creationId xmlns:a16="http://schemas.microsoft.com/office/drawing/2014/main" id="{EB92EB42-55F3-4D7E-8DAB-E18A6C6DA2B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81487748-FEC4-42DB-B8E2-A0F6847BB495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8" name="Vrije vorm: vorm 37">
                    <a:extLst>
                      <a:ext uri="{FF2B5EF4-FFF2-40B4-BE49-F238E27FC236}">
                        <a16:creationId xmlns:a16="http://schemas.microsoft.com/office/drawing/2014/main" id="{BC465F36-5970-492A-BABE-CE7C2520B13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39" name="Vrije vorm: vorm 38">
                    <a:extLst>
                      <a:ext uri="{FF2B5EF4-FFF2-40B4-BE49-F238E27FC236}">
                        <a16:creationId xmlns:a16="http://schemas.microsoft.com/office/drawing/2014/main" id="{3AB8C5A0-9F84-4A70-8F10-56FA854BBBB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CB61AAC1-819B-48B9-9325-80610A8240D6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87" name="Tijdelijke aanduiding voor tekst 21">
            <a:extLst>
              <a:ext uri="{FF2B5EF4-FFF2-40B4-BE49-F238E27FC236}">
                <a16:creationId xmlns:a16="http://schemas.microsoft.com/office/drawing/2014/main" id="{F3B7D31B-4CBB-46F0-990A-802E516BC8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88" name="Tijdelijke aanduiding voor tekst 22">
            <a:extLst>
              <a:ext uri="{FF2B5EF4-FFF2-40B4-BE49-F238E27FC236}">
                <a16:creationId xmlns:a16="http://schemas.microsoft.com/office/drawing/2014/main" id="{F6F54E91-B520-43F5-BA43-A0845A0D64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89" name="Tijdelijke aanduiding voor tekst 15">
            <a:extLst>
              <a:ext uri="{FF2B5EF4-FFF2-40B4-BE49-F238E27FC236}">
                <a16:creationId xmlns:a16="http://schemas.microsoft.com/office/drawing/2014/main" id="{F78B2D60-ACDF-4F08-9CED-94F96A7310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830848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28">
            <a:extLst>
              <a:ext uri="{FF2B5EF4-FFF2-40B4-BE49-F238E27FC236}">
                <a16:creationId xmlns:a16="http://schemas.microsoft.com/office/drawing/2014/main" id="{BFE90668-CF76-437C-93CD-3F8BAC3DE45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58172"/>
            <a:ext cx="12192000" cy="7338372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Selecteer dit kader, ga naar de tab ‘Slidebuilder’, klik op ‘Afbeeldingen’, selecteer de gewenste afbeelding en klik op ‘Invoegen’ &gt;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5EA0F5CB-4254-4D77-876E-2841F330C5B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flipV="1">
            <a:off x="-23344" y="-1"/>
            <a:ext cx="6962440" cy="6882063"/>
          </a:xfrm>
          <a:custGeom>
            <a:avLst/>
            <a:gdLst>
              <a:gd name="connsiteX0" fmla="*/ 0 w 6962440"/>
              <a:gd name="connsiteY0" fmla="*/ 6882063 h 6882063"/>
              <a:gd name="connsiteX1" fmla="*/ 3833229 w 6962440"/>
              <a:gd name="connsiteY1" fmla="*/ 6882063 h 6882063"/>
              <a:gd name="connsiteX2" fmla="*/ 6962440 w 6962440"/>
              <a:gd name="connsiteY2" fmla="*/ 0 h 6882063"/>
              <a:gd name="connsiteX3" fmla="*/ 0 w 6962440"/>
              <a:gd name="connsiteY3" fmla="*/ 0 h 68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2440" h="6882063">
                <a:moveTo>
                  <a:pt x="0" y="6882063"/>
                </a:moveTo>
                <a:lnTo>
                  <a:pt x="3833229" y="6882063"/>
                </a:lnTo>
                <a:lnTo>
                  <a:pt x="69624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573B368A-DFC1-4B3C-B417-E731074F71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flipH="1" flipV="1">
            <a:off x="5229560" y="-1"/>
            <a:ext cx="6962440" cy="6882063"/>
          </a:xfrm>
          <a:custGeom>
            <a:avLst/>
            <a:gdLst>
              <a:gd name="connsiteX0" fmla="*/ 0 w 6962440"/>
              <a:gd name="connsiteY0" fmla="*/ 6882063 h 6882063"/>
              <a:gd name="connsiteX1" fmla="*/ 3833229 w 6962440"/>
              <a:gd name="connsiteY1" fmla="*/ 6882063 h 6882063"/>
              <a:gd name="connsiteX2" fmla="*/ 6962440 w 6962440"/>
              <a:gd name="connsiteY2" fmla="*/ 0 h 6882063"/>
              <a:gd name="connsiteX3" fmla="*/ 0 w 6962440"/>
              <a:gd name="connsiteY3" fmla="*/ 0 h 688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2440" h="6882063">
                <a:moveTo>
                  <a:pt x="0" y="6882063"/>
                </a:moveTo>
                <a:lnTo>
                  <a:pt x="3833229" y="6882063"/>
                </a:lnTo>
                <a:lnTo>
                  <a:pt x="69624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6" name="Tijdelijke aanduiding voor tekst 81">
            <a:extLst>
              <a:ext uri="{FF2B5EF4-FFF2-40B4-BE49-F238E27FC236}">
                <a16:creationId xmlns:a16="http://schemas.microsoft.com/office/drawing/2014/main" id="{7E3663FB-80D0-48CF-AB1C-F65299EA98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7" name="Tijdelijke aanduiding voor tekst 81">
            <a:extLst>
              <a:ext uri="{FF2B5EF4-FFF2-40B4-BE49-F238E27FC236}">
                <a16:creationId xmlns:a16="http://schemas.microsoft.com/office/drawing/2014/main" id="{EBFAFFC3-E89A-4B5C-A535-39C2B7EBC93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flipH="1">
            <a:off x="4558994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8457949E-894A-44BD-A6E1-ED0943DCF9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4" name="Tijdelijke aanduiding voor tekst 25">
            <a:extLst>
              <a:ext uri="{FF2B5EF4-FFF2-40B4-BE49-F238E27FC236}">
                <a16:creationId xmlns:a16="http://schemas.microsoft.com/office/drawing/2014/main" id="{C91FC525-27E3-4E1A-9C28-C157B91BA50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flipH="1">
            <a:off x="-1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3F0E20FC-FFB4-4EA4-85DB-62A72B99EC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064865" y="766957"/>
            <a:ext cx="6917509" cy="5336764"/>
          </a:xfrm>
          <a:custGeom>
            <a:avLst/>
            <a:gdLst>
              <a:gd name="connsiteX0" fmla="*/ 6917509 w 6917509"/>
              <a:gd name="connsiteY0" fmla="*/ 0 h 5336764"/>
              <a:gd name="connsiteX1" fmla="*/ 6917509 w 6917509"/>
              <a:gd name="connsiteY1" fmla="*/ 5336764 h 5336764"/>
              <a:gd name="connsiteX2" fmla="*/ 0 w 6917509"/>
              <a:gd name="connsiteY2" fmla="*/ 5336761 h 5336764"/>
              <a:gd name="connsiteX3" fmla="*/ 0 w 6917509"/>
              <a:gd name="connsiteY3" fmla="*/ 3145327 h 5336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7509" h="5336764">
                <a:moveTo>
                  <a:pt x="6917509" y="0"/>
                </a:moveTo>
                <a:lnTo>
                  <a:pt x="6917509" y="5336764"/>
                </a:lnTo>
                <a:lnTo>
                  <a:pt x="0" y="5336761"/>
                </a:lnTo>
                <a:lnTo>
                  <a:pt x="0" y="3145327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AC63F732-3759-4CD7-A28F-E8741DE217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400000" flipH="1">
            <a:off x="-790372" y="766958"/>
            <a:ext cx="6917508" cy="5336763"/>
          </a:xfrm>
          <a:custGeom>
            <a:avLst/>
            <a:gdLst>
              <a:gd name="connsiteX0" fmla="*/ 6917508 w 6917508"/>
              <a:gd name="connsiteY0" fmla="*/ 5336763 h 5336763"/>
              <a:gd name="connsiteX1" fmla="*/ 6917508 w 6917508"/>
              <a:gd name="connsiteY1" fmla="*/ 0 h 5336763"/>
              <a:gd name="connsiteX2" fmla="*/ 0 w 6917508"/>
              <a:gd name="connsiteY2" fmla="*/ 3145327 h 5336763"/>
              <a:gd name="connsiteX3" fmla="*/ 0 w 6917508"/>
              <a:gd name="connsiteY3" fmla="*/ 5336762 h 53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7508" h="5336763">
                <a:moveTo>
                  <a:pt x="6917508" y="5336763"/>
                </a:moveTo>
                <a:lnTo>
                  <a:pt x="6917508" y="0"/>
                </a:lnTo>
                <a:lnTo>
                  <a:pt x="0" y="3145327"/>
                </a:lnTo>
                <a:lnTo>
                  <a:pt x="0" y="533676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32262" y="6905476"/>
            <a:ext cx="2092881" cy="16836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9573747-DE9E-451C-B77D-866AC3C1B442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880200"/>
            <a:ext cx="4515550" cy="168364"/>
          </a:xfrm>
        </p:spPr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880200"/>
            <a:ext cx="264993" cy="168364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Break slide #2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0C7B2A8A-3994-4DF4-9D53-2130A5ECF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88" y="1431925"/>
            <a:ext cx="4030996" cy="2041835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GB" noProof="0" dirty="0"/>
              <a:t>Place text here (of max. 3 lines)</a:t>
            </a:r>
          </a:p>
        </p:txBody>
      </p:sp>
      <p:sp>
        <p:nvSpPr>
          <p:cNvPr id="21" name="Ondertitel 2">
            <a:extLst>
              <a:ext uri="{FF2B5EF4-FFF2-40B4-BE49-F238E27FC236}">
                <a16:creationId xmlns:a16="http://schemas.microsoft.com/office/drawing/2014/main" id="{960CF664-D41E-4304-B017-DF5643622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287" y="3756052"/>
            <a:ext cx="4030995" cy="491096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 of max. 2 lines</a:t>
            </a:r>
          </a:p>
        </p:txBody>
      </p:sp>
      <p:sp>
        <p:nvSpPr>
          <p:cNvPr id="19" name="Tijdelijke aanduiding voor tekst 13">
            <a:extLst>
              <a:ext uri="{FF2B5EF4-FFF2-40B4-BE49-F238E27FC236}">
                <a16:creationId xmlns:a16="http://schemas.microsoft.com/office/drawing/2014/main" id="{6567ECBA-CD65-4F35-A9E5-0B8815BDCF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grpSp>
        <p:nvGrpSpPr>
          <p:cNvPr id="20" name="INSTRUCTION">
            <a:extLst>
              <a:ext uri="{FF2B5EF4-FFF2-40B4-BE49-F238E27FC236}">
                <a16:creationId xmlns:a16="http://schemas.microsoft.com/office/drawing/2014/main" id="{92161118-C82F-4990-BB2C-F12C8EC81726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D003DF0-CB75-422D-89C8-BFBB74293D2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78272E89-AF9A-4126-B0AB-44231D61038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BF653527-73E2-4DEA-A568-ECACCA091D70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BACA96BF-3040-44B6-8CA3-1C3A034B86E7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E663D777-60C4-49E7-B519-031B33C5F8D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5C2D268F-0E35-4867-B466-CE125FDD87E2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7A79C441-634B-4779-A009-706B5C354200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AF35D45-2D29-4B8D-9EB1-FDCF3951B6D5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1F7DEA28-1F36-4A7C-8CA0-1A3A6739829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DF123C41-75B2-471C-954B-20B29B61C36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8B3755C-A571-4CC9-8335-592BB280E2F8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7CDB9D92-2FE6-4788-B95C-2825F0DF59F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1" name="Rechthoek: afgeronde hoeken 90">
                  <a:extLst>
                    <a:ext uri="{FF2B5EF4-FFF2-40B4-BE49-F238E27FC236}">
                      <a16:creationId xmlns:a16="http://schemas.microsoft.com/office/drawing/2014/main" id="{A3309CA5-E18A-4C1C-8BC7-CFD2E496B416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F28B9B9F-5026-4692-8637-CFF22ECE760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E7C70892-FE3B-4F82-ABF0-B29F9449259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BAE31EE9-43C0-4F70-BC2E-DD1F8ADECF6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2C54C6D8-F555-49F5-A02D-FA55E73CF76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5C326F02-763B-423B-BF70-C560E1CE53C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10B3FD5F-4C40-454E-9822-C3C9D88DC64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E37D93D9-12E3-4D6A-8196-2B3E47E94B0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5" name="Rechthoek: afgeronde hoeken 84">
                    <a:extLst>
                      <a:ext uri="{FF2B5EF4-FFF2-40B4-BE49-F238E27FC236}">
                        <a16:creationId xmlns:a16="http://schemas.microsoft.com/office/drawing/2014/main" id="{2B14639B-5C8E-4CC3-A309-1B2D0C9F20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1E58A149-C931-4799-8A9E-449B0B9FD6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7" name="Rechthoek 86">
                    <a:extLst>
                      <a:ext uri="{FF2B5EF4-FFF2-40B4-BE49-F238E27FC236}">
                        <a16:creationId xmlns:a16="http://schemas.microsoft.com/office/drawing/2014/main" id="{DF41C110-F25C-4299-81EA-90D03B8045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A571787F-9C4D-40D8-8C50-238E2DC24B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FBC21D94-B2AE-4F0B-8D83-F0C249CA5C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A260E2C3-D3A9-4C50-9671-F6BAA68C66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4" name="Boog 83">
                  <a:extLst>
                    <a:ext uri="{FF2B5EF4-FFF2-40B4-BE49-F238E27FC236}">
                      <a16:creationId xmlns:a16="http://schemas.microsoft.com/office/drawing/2014/main" id="{8C6A5580-D562-4D34-9167-0360B4B2C37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7DFE9A2D-E619-4ADC-AE4B-641A32DD1A90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56F60273-2EF2-49AD-8666-C41BEB56190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2" name="Vrije vorm: vorm 81">
                <a:extLst>
                  <a:ext uri="{FF2B5EF4-FFF2-40B4-BE49-F238E27FC236}">
                    <a16:creationId xmlns:a16="http://schemas.microsoft.com/office/drawing/2014/main" id="{52E4C1FA-C44F-4877-87BE-9E8CA8752A0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5D12BD4F-5213-4196-BE36-0DFD4E6587E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5FF898E-341F-4A8C-A098-20E8B2A9866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7" name="ICOON_info">
                <a:extLst>
                  <a:ext uri="{FF2B5EF4-FFF2-40B4-BE49-F238E27FC236}">
                    <a16:creationId xmlns:a16="http://schemas.microsoft.com/office/drawing/2014/main" id="{FF92A659-1D69-4524-BD1F-CC1919B0DA90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656B0BA7-D2B6-450E-BAF8-F931664705E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Graphic 163" descr="Informatie">
                  <a:extLst>
                    <a:ext uri="{FF2B5EF4-FFF2-40B4-BE49-F238E27FC236}">
                      <a16:creationId xmlns:a16="http://schemas.microsoft.com/office/drawing/2014/main" id="{8731FB0E-E31F-4BEE-9E3B-B6F64C992DB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327EF120-DCBA-46DD-8526-8B441C8C7BB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9" name="Inspireren">
                  <a:extLst>
                    <a:ext uri="{FF2B5EF4-FFF2-40B4-BE49-F238E27FC236}">
                      <a16:creationId xmlns:a16="http://schemas.microsoft.com/office/drawing/2014/main" id="{D9D3EE95-96CF-400D-99BB-0D99300CC443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1" name="Freeform 12">
                    <a:extLst>
                      <a:ext uri="{FF2B5EF4-FFF2-40B4-BE49-F238E27FC236}">
                        <a16:creationId xmlns:a16="http://schemas.microsoft.com/office/drawing/2014/main" id="{CC31135E-E7C5-4E62-8E8E-C52648B94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2" name="Freeform 13">
                    <a:extLst>
                      <a:ext uri="{FF2B5EF4-FFF2-40B4-BE49-F238E27FC236}">
                        <a16:creationId xmlns:a16="http://schemas.microsoft.com/office/drawing/2014/main" id="{81095D25-EB8A-4EC3-8E83-1C2828170A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3" name="Freeform 14">
                    <a:extLst>
                      <a:ext uri="{FF2B5EF4-FFF2-40B4-BE49-F238E27FC236}">
                        <a16:creationId xmlns:a16="http://schemas.microsoft.com/office/drawing/2014/main" id="{0E1810E5-5EA9-495C-AD92-9A4384C145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A0251015-1B1D-464A-858B-6F80F53E594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A7B118B1-3FEC-4A34-841D-65115FE868A1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FF703E3A-5BC0-4FD6-9314-54A55932C1D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1498272A-3847-4E9A-A0EC-6D69093EA044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BCF3C80A-7C36-4B1A-B3DC-7EE96012D78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D0F80C5A-21A7-466B-951B-5C7F98EDE8D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6DD6B518-482A-479E-8776-0342B757498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18FDB846-5C30-4816-B1E8-822FF80FF5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3FBC0034-BCAB-4303-93DC-FC53E7D9025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F437F9F6-E2A1-4D9A-A6DE-6CD024E72C7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F5650DA3-62AE-4A34-9D3A-A6F02D47EC1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6F2BE503-9113-45C8-8B99-F80AFFA1EE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F40887E1-070A-425A-8139-8A4608266F6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ACCECB3E-5F9E-49F1-B4DC-0C6737D50A0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0DAD7B01-A468-449D-AB0D-A8A946DA36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6B93B382-867B-43FD-AF03-A95B45741BC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40E3C926-EBF8-49CB-B76D-064A06BDDB0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2DFDADFD-EC85-40DF-B79C-179D68AB863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44650400-515A-4368-8603-EA7D02322F99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F814C2B-C9F1-4E27-8D73-5D49FAD68FF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B600F40-B6AF-4DAA-9809-842AF8283AF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30DB5586-BA57-4A15-BCC9-E402070553E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32627F87-7BCE-4CF8-B3D6-F023285A9FCE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6" name="Vrije vorm: vorm 45">
                  <a:extLst>
                    <a:ext uri="{FF2B5EF4-FFF2-40B4-BE49-F238E27FC236}">
                      <a16:creationId xmlns:a16="http://schemas.microsoft.com/office/drawing/2014/main" id="{D4E55239-D137-4FC4-B27E-6E8E496BC8A8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77F02108-DB11-49A8-874C-EF74131438E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8" name="Vrije vorm: vorm 47">
                    <a:extLst>
                      <a:ext uri="{FF2B5EF4-FFF2-40B4-BE49-F238E27FC236}">
                        <a16:creationId xmlns:a16="http://schemas.microsoft.com/office/drawing/2014/main" id="{856FC435-BF80-4215-A6FA-BF42396975F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9" name="Vrije vorm: vorm 48">
                    <a:extLst>
                      <a:ext uri="{FF2B5EF4-FFF2-40B4-BE49-F238E27FC236}">
                        <a16:creationId xmlns:a16="http://schemas.microsoft.com/office/drawing/2014/main" id="{5D175C82-2EA6-4ED8-B295-348F7DA97EB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700762C7-E310-4189-8850-7AEB425C1A1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97" name="INSTRUCTION">
            <a:extLst>
              <a:ext uri="{FF2B5EF4-FFF2-40B4-BE49-F238E27FC236}">
                <a16:creationId xmlns:a16="http://schemas.microsoft.com/office/drawing/2014/main" id="{EBDCBFED-D8BC-40C6-BA5C-FC98896983E8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EC50EA21-FCEE-4C81-B951-C8D13A38598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D9281CDF-8205-43AF-A7D5-AF36F7C83CE8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0" name="Gelijkbenige driehoek 99">
              <a:extLst>
                <a:ext uri="{FF2B5EF4-FFF2-40B4-BE49-F238E27FC236}">
                  <a16:creationId xmlns:a16="http://schemas.microsoft.com/office/drawing/2014/main" id="{8CE34C22-B830-441B-A99E-5B0E3E25E89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1" name="Tijdelijke aanduiding voor tekst 21">
            <a:extLst>
              <a:ext uri="{FF2B5EF4-FFF2-40B4-BE49-F238E27FC236}">
                <a16:creationId xmlns:a16="http://schemas.microsoft.com/office/drawing/2014/main" id="{713B5EF6-9C4D-47A0-BEF8-1EF22682D0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02" name="Tijdelijke aanduiding voor tekst 22">
            <a:extLst>
              <a:ext uri="{FF2B5EF4-FFF2-40B4-BE49-F238E27FC236}">
                <a16:creationId xmlns:a16="http://schemas.microsoft.com/office/drawing/2014/main" id="{5E88B7C9-8100-400F-BF24-B30DD7E035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03" name="Tijdelijke aanduiding voor tekst 15">
            <a:extLst>
              <a:ext uri="{FF2B5EF4-FFF2-40B4-BE49-F238E27FC236}">
                <a16:creationId xmlns:a16="http://schemas.microsoft.com/office/drawing/2014/main" id="{2B706CA5-0D9C-4423-9372-261ADAE17A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605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B55DC25E-7FFA-4697-ADC6-F048AF7C238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936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5069" y="4652250"/>
            <a:ext cx="2092881" cy="1683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90E9A7-E0E7-4EC5-B2D2-3F52029BFAE7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C7B2A8A-3994-4DF4-9D53-2130A5ECF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0526" y="1825866"/>
            <a:ext cx="3717423" cy="1951618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GB" noProof="0" dirty="0"/>
              <a:t>Place closure text here (of max. 3 lines)</a:t>
            </a:r>
          </a:p>
        </p:txBody>
      </p:sp>
      <p:sp>
        <p:nvSpPr>
          <p:cNvPr id="21" name="Ondertitel 2">
            <a:extLst>
              <a:ext uri="{FF2B5EF4-FFF2-40B4-BE49-F238E27FC236}">
                <a16:creationId xmlns:a16="http://schemas.microsoft.com/office/drawing/2014/main" id="{960CF664-D41E-4304-B017-DF5643622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20526" y="4312831"/>
            <a:ext cx="3717423" cy="322480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the subtitle here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880200"/>
            <a:ext cx="4515550" cy="168364"/>
          </a:xfrm>
        </p:spPr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880200"/>
            <a:ext cx="264993" cy="168364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Closure #1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12" name="INSTRUCTION">
            <a:extLst>
              <a:ext uri="{FF2B5EF4-FFF2-40B4-BE49-F238E27FC236}">
                <a16:creationId xmlns:a16="http://schemas.microsoft.com/office/drawing/2014/main" id="{1620883A-AEAC-427D-AE02-6B574DAB4787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C8569E4-79C8-4972-8FE5-10BD82A8EA42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6A855FA-6FC1-4285-8C06-14C9906FE8C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FB70A6A-07C2-45F4-97D3-69A83B46E91A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A18E4A0C-2BE8-45F3-B940-E15452486E3F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BB6A4A0-68C4-4E26-865A-92806C3FE8A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7CC2023D-28BE-47E8-AA66-E61F980AC8D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F66F6EC-7D5A-40F7-AD27-60A885D5A3E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91B3DD5-5CE5-49D8-B83C-C4619DFB9058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62CB7E27-C952-4415-AD60-1811B8906F1E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7B4ADAB3-2C78-4A65-826A-D9EB756624F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92FAB75D-FCFC-4A37-A229-7CA326C80DB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6" name="Groep 65">
                <a:extLst>
                  <a:ext uri="{FF2B5EF4-FFF2-40B4-BE49-F238E27FC236}">
                    <a16:creationId xmlns:a16="http://schemas.microsoft.com/office/drawing/2014/main" id="{0ECABFF6-64B1-45D9-8F90-634E0357907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79" name="Rechthoek: afgeronde hoeken 78">
                  <a:extLst>
                    <a:ext uri="{FF2B5EF4-FFF2-40B4-BE49-F238E27FC236}">
                      <a16:creationId xmlns:a16="http://schemas.microsoft.com/office/drawing/2014/main" id="{230C5CEE-C00B-4401-9D15-993E6153C3F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CAAE964F-75BA-4FC4-B94E-6096DA14461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1E611AAA-2268-4F0A-8BF3-24ECD822FA8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11E88C70-1CC9-4207-A686-EAF7AE1C568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97455E33-9163-4FB1-992D-09C5371658F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84FA7519-4BF3-4DF5-973A-720F1D4B545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DB8F7CF1-D996-4B94-9E3C-DB657B77E5FF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FBF53AFC-562D-48E2-8AB1-478ECFF6D893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73" name="Rechthoek: afgeronde hoeken 72">
                    <a:extLst>
                      <a:ext uri="{FF2B5EF4-FFF2-40B4-BE49-F238E27FC236}">
                        <a16:creationId xmlns:a16="http://schemas.microsoft.com/office/drawing/2014/main" id="{5C4BEEDC-7316-4FE6-B576-E24383A2BE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10AB93CC-BFB4-4330-9E29-5AF4F2894F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A74F7C5E-E1F5-4DBF-A593-518A1109D7B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7A6AA024-6F22-471E-80F1-AA5BBA2ED6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FF0B41D6-BABF-4FDC-869D-8B019F21BB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24F5EA0F-66CF-489B-BEA2-4C1009C2FB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2" name="Boog 71">
                  <a:extLst>
                    <a:ext uri="{FF2B5EF4-FFF2-40B4-BE49-F238E27FC236}">
                      <a16:creationId xmlns:a16="http://schemas.microsoft.com/office/drawing/2014/main" id="{6683B93F-345D-48B6-91AE-E2A5F999BD27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E0448FE8-E463-4DE9-BED3-E885DB8D168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69" name="Tekstvak 68">
                <a:extLst>
                  <a:ext uri="{FF2B5EF4-FFF2-40B4-BE49-F238E27FC236}">
                    <a16:creationId xmlns:a16="http://schemas.microsoft.com/office/drawing/2014/main" id="{E8C6706A-DC48-4656-BACB-C28D736BEAC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FEF1E383-A3B1-4198-BAB9-492C2B968B6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720DAE9A-F00C-4B80-B3CF-2CE80CD6478D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7C471CAF-ED9F-4462-83F0-E73C8F7D06DE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55" name="ICOON_info">
                <a:extLst>
                  <a:ext uri="{FF2B5EF4-FFF2-40B4-BE49-F238E27FC236}">
                    <a16:creationId xmlns:a16="http://schemas.microsoft.com/office/drawing/2014/main" id="{A38D796A-DAE0-4EEB-AFE2-502A2EB8AFBF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62" name="Ovaal 61">
                  <a:extLst>
                    <a:ext uri="{FF2B5EF4-FFF2-40B4-BE49-F238E27FC236}">
                      <a16:creationId xmlns:a16="http://schemas.microsoft.com/office/drawing/2014/main" id="{A38DD6B5-66C2-4700-82DF-18A4575B8AB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Graphic 163" descr="Informatie">
                  <a:extLst>
                    <a:ext uri="{FF2B5EF4-FFF2-40B4-BE49-F238E27FC236}">
                      <a16:creationId xmlns:a16="http://schemas.microsoft.com/office/drawing/2014/main" id="{B89C07AD-A909-47C6-A298-5882A8912C68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9FB7A505-85A6-4736-988F-017CD8CCBD56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57" name="Inspireren">
                  <a:extLst>
                    <a:ext uri="{FF2B5EF4-FFF2-40B4-BE49-F238E27FC236}">
                      <a16:creationId xmlns:a16="http://schemas.microsoft.com/office/drawing/2014/main" id="{DE3B47A5-E7BF-47A9-90D3-4EBC4D74A67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9" name="Freeform 12">
                    <a:extLst>
                      <a:ext uri="{FF2B5EF4-FFF2-40B4-BE49-F238E27FC236}">
                        <a16:creationId xmlns:a16="http://schemas.microsoft.com/office/drawing/2014/main" id="{99855EF6-0C38-4CA1-B90C-AB9CC21BBC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0" name="Freeform 13">
                    <a:extLst>
                      <a:ext uri="{FF2B5EF4-FFF2-40B4-BE49-F238E27FC236}">
                        <a16:creationId xmlns:a16="http://schemas.microsoft.com/office/drawing/2014/main" id="{BFF5E3A3-2A45-4725-A110-817FE0E140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1" name="Freeform 14">
                    <a:extLst>
                      <a:ext uri="{FF2B5EF4-FFF2-40B4-BE49-F238E27FC236}">
                        <a16:creationId xmlns:a16="http://schemas.microsoft.com/office/drawing/2014/main" id="{85F77F70-76CD-488A-B4DC-ED73FE15E53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58" name="Tekstvak 57">
                  <a:extLst>
                    <a:ext uri="{FF2B5EF4-FFF2-40B4-BE49-F238E27FC236}">
                      <a16:creationId xmlns:a16="http://schemas.microsoft.com/office/drawing/2014/main" id="{C693FEA4-6DFD-4F46-AEA5-65BD8328FDE9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9CF098ED-5E4C-4388-A352-76CBB4CD92D3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185E395B-50FB-4ADC-867C-A437A4A8974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BCC04A42-4FBD-453C-B308-9BBE76FE888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E5226C49-1680-44E3-B006-1203BC2E06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1" name="Rechthoek 50">
                      <a:extLst>
                        <a:ext uri="{FF2B5EF4-FFF2-40B4-BE49-F238E27FC236}">
                          <a16:creationId xmlns:a16="http://schemas.microsoft.com/office/drawing/2014/main" id="{1A3FAAFC-0040-4A01-922C-BECD87ED91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6AE826D9-686F-4267-9846-08B66AF3C4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Ovaal 52">
                      <a:extLst>
                        <a:ext uri="{FF2B5EF4-FFF2-40B4-BE49-F238E27FC236}">
                          <a16:creationId xmlns:a16="http://schemas.microsoft.com/office/drawing/2014/main" id="{27370145-FF43-49EE-A5FD-1A93372CCB6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9" name="Afbeelding 48">
                    <a:extLst>
                      <a:ext uri="{FF2B5EF4-FFF2-40B4-BE49-F238E27FC236}">
                        <a16:creationId xmlns:a16="http://schemas.microsoft.com/office/drawing/2014/main" id="{980FF3A9-9627-477A-842F-BDDCA2CC27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0" name="Afbeelding 49">
                    <a:extLst>
                      <a:ext uri="{FF2B5EF4-FFF2-40B4-BE49-F238E27FC236}">
                        <a16:creationId xmlns:a16="http://schemas.microsoft.com/office/drawing/2014/main" id="{3CB00F95-2A9A-4FDA-AE61-CB7A580C19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F61ED55E-8218-44D6-A6F5-6BF94958A58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C575DCEF-7ED3-4897-817A-5D5ECCC3B1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7D2A2EBF-8287-4AE6-96EC-C6E7A57040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49F7F11B-F22A-4AFD-B89A-B453BB000B4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1448FC31-FD0B-4D4E-97E7-0AD7655B79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1EFEE8F9-0E68-4D07-8495-D2A7468A08F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56068CC8-8396-4D00-BF7B-0479DC5DC35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0" name="Gelijkbenige driehoek 39">
                <a:extLst>
                  <a:ext uri="{FF2B5EF4-FFF2-40B4-BE49-F238E27FC236}">
                    <a16:creationId xmlns:a16="http://schemas.microsoft.com/office/drawing/2014/main" id="{3510198B-1951-4E81-A667-B7085995E0B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30C28BB-84A3-431C-BFC8-74A6A206C42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5369F202-9696-4DCF-AE82-4EF286CB5037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5FACAB5-6924-4771-B086-223B0B869D3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155BCAF9-B15C-48C1-865C-ED05A600DF7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7D5A24F-F827-4F8B-9ED5-27768A9FB281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34" name="Vrije vorm: vorm 33">
                  <a:extLst>
                    <a:ext uri="{FF2B5EF4-FFF2-40B4-BE49-F238E27FC236}">
                      <a16:creationId xmlns:a16="http://schemas.microsoft.com/office/drawing/2014/main" id="{51A3646F-6053-4890-8A8D-7C67D633BE5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D579DA37-DC3D-45A7-803C-F5233FE25DAA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6" name="Vrije vorm: vorm 35">
                    <a:extLst>
                      <a:ext uri="{FF2B5EF4-FFF2-40B4-BE49-F238E27FC236}">
                        <a16:creationId xmlns:a16="http://schemas.microsoft.com/office/drawing/2014/main" id="{A36929E8-7183-4E4C-9164-0F2EC8A343E0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37" name="Vrije vorm: vorm 36">
                    <a:extLst>
                      <a:ext uri="{FF2B5EF4-FFF2-40B4-BE49-F238E27FC236}">
                        <a16:creationId xmlns:a16="http://schemas.microsoft.com/office/drawing/2014/main" id="{3056B2B7-FFEE-4189-8CF5-365C2CE51D3A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F7FC4609-E603-485D-822E-2EB0B483CB22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85" name="WAAS">
            <a:extLst>
              <a:ext uri="{FF2B5EF4-FFF2-40B4-BE49-F238E27FC236}">
                <a16:creationId xmlns:a16="http://schemas.microsoft.com/office/drawing/2014/main" id="{2C763CED-A290-4D2A-9A14-6A0F915849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1" y="2334126"/>
            <a:ext cx="9921521" cy="4523874"/>
          </a:xfrm>
          <a:prstGeom prst="rect">
            <a:avLst/>
          </a:prstGeom>
          <a:gradFill flip="none" rotWithShape="1">
            <a:gsLst>
              <a:gs pos="13000">
                <a:schemeClr val="bg1">
                  <a:alpha val="85000"/>
                </a:schemeClr>
              </a:gs>
              <a:gs pos="40000">
                <a:schemeClr val="bg1">
                  <a:alpha val="0"/>
                </a:schemeClr>
              </a:gs>
            </a:gsLst>
            <a:lin ang="18900000" scaled="1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6" name="Tijdelijke aanduiding voor tekst 13">
            <a:extLst>
              <a:ext uri="{FF2B5EF4-FFF2-40B4-BE49-F238E27FC236}">
                <a16:creationId xmlns:a16="http://schemas.microsoft.com/office/drawing/2014/main" id="{33757869-AC9B-48B2-A354-109A117859E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952154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D1B2A0E-71F6-41DB-AEF8-78FB800754F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47700" y="1809751"/>
            <a:ext cx="5123869" cy="3705216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0" name="Tijdelijke aanduiding voor tekst 6">
            <a:extLst>
              <a:ext uri="{FF2B5EF4-FFF2-40B4-BE49-F238E27FC236}">
                <a16:creationId xmlns:a16="http://schemas.microsoft.com/office/drawing/2014/main" id="{320CED88-A2EB-42D8-A879-EAAE10425F2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419056" y="1809751"/>
            <a:ext cx="5123869" cy="3705216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BCA1F-98AE-4E78-886E-FA2784C1BBC3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993325" y="2075517"/>
            <a:ext cx="4432619" cy="3173684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6764681" y="2075517"/>
            <a:ext cx="4432619" cy="3173684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44" name="INSTRUCTIE">
            <a:extLst>
              <a:ext uri="{FF2B5EF4-FFF2-40B4-BE49-F238E27FC236}">
                <a16:creationId xmlns:a16="http://schemas.microsoft.com/office/drawing/2014/main" id="{9D00199E-7C64-4FCE-BE05-034A2017F0C3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E4B5E2-C846-4EC7-91EE-2D69D3F08B4E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data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665168E-A43A-464E-9B3B-6DA8A64AB80F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AF8C9B38-0C6F-4366-8A1D-18AFDBFB74EA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met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rechter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muisknop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Gegevens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A19A6AA8-0A5D-4D2C-B37C-02EA28BCF0DE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54A1B03-EA4C-4A43-86C2-2366901F0520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F5C225BB-64CB-4650-A021-22636834EA6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19B5817F-3329-4E84-AE25-2C0BA3C3FBF3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wijzigen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7CD597F5-16C8-4732-81B4-373BFB3608E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bewerken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4AF4AFD7-E117-4C0C-A9F1-F22C08C1E15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D5A72372-706A-4C56-BA95-61C344322F4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1BB30DCA-981B-415A-8EF8-556832ED3EB1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E70A53B0-7A79-4722-9688-3CD39B2366F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E6982884-19AD-40E4-8256-04804A6152A3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3370C94F-18F3-4E8A-98FE-F4726FAD7B6F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E500E6D5-2583-42C6-AB5D-8B8C6813415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1D26DAD2-3C09-48A0-841C-B734E505D7E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B5AD820D-5F59-405C-8472-E53D967671C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Rechte verbindingslijn 108">
                    <a:extLst>
                      <a:ext uri="{FF2B5EF4-FFF2-40B4-BE49-F238E27FC236}">
                        <a16:creationId xmlns:a16="http://schemas.microsoft.com/office/drawing/2014/main" id="{59118F6E-DC1E-4BCE-9A0B-E62BD83EB7F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B03A7981-16E2-47C3-BD49-C23C844E4E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E2F151F7-95CA-4586-ABEA-C40BDD913D7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DA29B7C7-D58F-47AB-A867-CE255FD7A88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Rechte verbindingslijn 112">
                      <a:extLst>
                        <a:ext uri="{FF2B5EF4-FFF2-40B4-BE49-F238E27FC236}">
                          <a16:creationId xmlns:a16="http://schemas.microsoft.com/office/drawing/2014/main" id="{C491C18F-8679-45D0-A07C-8C09402D3B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Rechte verbindingslijn 113">
                      <a:extLst>
                        <a:ext uri="{FF2B5EF4-FFF2-40B4-BE49-F238E27FC236}">
                          <a16:creationId xmlns:a16="http://schemas.microsoft.com/office/drawing/2014/main" id="{AB4EF338-72D2-425C-84DB-594C140B50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9" name="Rechte verbindingslijn 98">
                  <a:extLst>
                    <a:ext uri="{FF2B5EF4-FFF2-40B4-BE49-F238E27FC236}">
                      <a16:creationId xmlns:a16="http://schemas.microsoft.com/office/drawing/2014/main" id="{486F9913-A473-44B1-BCED-082CDBA145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Rechte verbindingslijn 99">
                  <a:extLst>
                    <a:ext uri="{FF2B5EF4-FFF2-40B4-BE49-F238E27FC236}">
                      <a16:creationId xmlns:a16="http://schemas.microsoft.com/office/drawing/2014/main" id="{C4F37E1E-6963-4514-9F72-E3FC751377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chte verbindingslijn 100">
                  <a:extLst>
                    <a:ext uri="{FF2B5EF4-FFF2-40B4-BE49-F238E27FC236}">
                      <a16:creationId xmlns:a16="http://schemas.microsoft.com/office/drawing/2014/main" id="{6F40F910-3CE9-43B9-878D-F1458BE2C1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echte verbindingslijn 101">
                  <a:extLst>
                    <a:ext uri="{FF2B5EF4-FFF2-40B4-BE49-F238E27FC236}">
                      <a16:creationId xmlns:a16="http://schemas.microsoft.com/office/drawing/2014/main" id="{9CDDB3FD-52F9-4878-AAF5-2A32B57E29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E7FDE06A-5BEE-4FFC-AB70-A8213699121B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E33C8B88-FD59-4E38-8815-B55A7427EB7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0B829A7D-B6A9-4E00-950B-303E8D8E23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: afgeronde bovenhoeken 105">
                    <a:extLst>
                      <a:ext uri="{FF2B5EF4-FFF2-40B4-BE49-F238E27FC236}">
                        <a16:creationId xmlns:a16="http://schemas.microsoft.com/office/drawing/2014/main" id="{F59BAEB7-4E3B-4F5D-B833-E1DC0E13C3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Gelijkbenige driehoek 106">
                    <a:extLst>
                      <a:ext uri="{FF2B5EF4-FFF2-40B4-BE49-F238E27FC236}">
                        <a16:creationId xmlns:a16="http://schemas.microsoft.com/office/drawing/2014/main" id="{822CE31E-3691-4D96-8751-42BD07F6A3E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21CFB6BF-94BA-437F-A518-3F594EBBCA7D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opmaken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0E0DDB9-176D-461B-ACDA-4850C3E8B60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D119E77-9D35-4813-BBA9-B954BF41611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nodig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verwijder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bestaande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d.m.v.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toets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het pictogram om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nieuwe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in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voegen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zie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onderstaand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voorbeeld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74A5EE51-1569-4E1C-9AC9-16A7A54777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C952CBA0-C9DC-4D39-BA6D-757D43C1ECC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gewenste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1A63D7A5-C22B-4865-B895-5B8BCFC6CA9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7DA7F03-C696-42A3-A269-C07A2DDAC47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  <a:endParaRPr lang="en-GB" sz="9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25DC2437-552E-4E88-B551-634BEA42DF0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ADA5BFC8-EA64-4508-9FFD-9133BE34D38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6976FA4A-3F43-44A6-86E4-1D2830B0E6A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4A879E6D-5CF4-4EE1-9E79-995A32365E0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41D1183A-FDB4-4D46-ADAB-61CEED2597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AB0105AD-67E5-45E5-8759-9828B35AC99B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E8B707D-2B15-4B83-91D3-A4870CA91EBB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63475FA-C8B7-4BED-A035-85437FDA76B4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door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onderdelen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klikken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naar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Hulpmiddelen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3F37298-AB03-48B5-95B6-EBAD0D7A98C4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naar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</a:t>
              </a:r>
              <a:r>
                <a:rPr lang="en-GB" sz="1200" b="1" cap="all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Inspiratie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</a:t>
              </a:r>
            </a:p>
          </p:txBody>
        </p:sp>
        <p:grpSp>
          <p:nvGrpSpPr>
            <p:cNvPr id="60" name="ICOON_info">
              <a:extLst>
                <a:ext uri="{FF2B5EF4-FFF2-40B4-BE49-F238E27FC236}">
                  <a16:creationId xmlns:a16="http://schemas.microsoft.com/office/drawing/2014/main" id="{6C6591DB-E00C-4E2C-BA86-6316E76892F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2C323F7B-E665-4AF3-896B-1C7CC4D9C67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raphic 163" descr="Informatie">
                <a:extLst>
                  <a:ext uri="{FF2B5EF4-FFF2-40B4-BE49-F238E27FC236}">
                    <a16:creationId xmlns:a16="http://schemas.microsoft.com/office/drawing/2014/main" id="{6CEDA31C-672F-42BC-B8BA-ADC18C60124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D762D13-8EDF-46C6-BB6A-F62C6AF8FB0C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62" name="Inspireren">
                <a:extLst>
                  <a:ext uri="{FF2B5EF4-FFF2-40B4-BE49-F238E27FC236}">
                    <a16:creationId xmlns:a16="http://schemas.microsoft.com/office/drawing/2014/main" id="{C374BA12-63D6-4998-89DE-1E4538127ED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64" name="Freeform 12">
                  <a:extLst>
                    <a:ext uri="{FF2B5EF4-FFF2-40B4-BE49-F238E27FC236}">
                      <a16:creationId xmlns:a16="http://schemas.microsoft.com/office/drawing/2014/main" id="{FF37597A-297E-4D4E-9119-78D7D9480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5" name="Freeform 13">
                  <a:extLst>
                    <a:ext uri="{FF2B5EF4-FFF2-40B4-BE49-F238E27FC236}">
                      <a16:creationId xmlns:a16="http://schemas.microsoft.com/office/drawing/2014/main" id="{20D64AD5-C230-46DF-A517-776831255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8" name="Freeform 14">
                  <a:extLst>
                    <a:ext uri="{FF2B5EF4-FFF2-40B4-BE49-F238E27FC236}">
                      <a16:creationId xmlns:a16="http://schemas.microsoft.com/office/drawing/2014/main" id="{391325C4-8411-44F9-819F-A6C42AA7CA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0D9B49C7-C1B7-4CEB-BF67-72FF2DF378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538161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D1B2A0E-71F6-41DB-AEF8-78FB800754F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47701" y="1809751"/>
            <a:ext cx="3194418" cy="2639418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0" name="Tijdelijke aanduiding voor tekst 6">
            <a:extLst>
              <a:ext uri="{FF2B5EF4-FFF2-40B4-BE49-F238E27FC236}">
                <a16:creationId xmlns:a16="http://schemas.microsoft.com/office/drawing/2014/main" id="{320CED88-A2EB-42D8-A879-EAAE10425F2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501138" y="1809751"/>
            <a:ext cx="3194418" cy="2639418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FB95-B216-4328-82CF-EBC314D549DD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3x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934911" y="2047362"/>
            <a:ext cx="2619999" cy="2164197"/>
          </a:xfrm>
          <a:noFill/>
        </p:spPr>
        <p:txBody>
          <a:bodyPr lIns="180000" tIns="540000" rIns="1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4788348" y="2047362"/>
            <a:ext cx="2619999" cy="2164197"/>
          </a:xfrm>
          <a:noFill/>
        </p:spPr>
        <p:txBody>
          <a:bodyPr lIns="180000" tIns="540000" rIns="1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4578999"/>
            <a:ext cx="320400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01138" y="4578999"/>
            <a:ext cx="320400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44" name="INSTRUCTIE">
            <a:extLst>
              <a:ext uri="{FF2B5EF4-FFF2-40B4-BE49-F238E27FC236}">
                <a16:creationId xmlns:a16="http://schemas.microsoft.com/office/drawing/2014/main" id="{9D00199E-7C64-4FCE-BE05-034A2017F0C3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E4B5E2-C846-4EC7-91EE-2D69D3F08B4E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data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665168E-A43A-464E-9B3B-6DA8A64AB80F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AF8C9B38-0C6F-4366-8A1D-18AFDBFB74EA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met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rechter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muisknop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Gegevens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A19A6AA8-0A5D-4D2C-B37C-02EA28BCF0DE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54A1B03-EA4C-4A43-86C2-2366901F0520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F5C225BB-64CB-4650-A021-22636834EA6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19B5817F-3329-4E84-AE25-2C0BA3C3FBF3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wijzigen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7CD597F5-16C8-4732-81B4-373BFB3608E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bewerken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4AF4AFD7-E117-4C0C-A9F1-F22C08C1E15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D5A72372-706A-4C56-BA95-61C344322F4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1BB30DCA-981B-415A-8EF8-556832ED3EB1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E70A53B0-7A79-4722-9688-3CD39B2366F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E6982884-19AD-40E4-8256-04804A6152A3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3370C94F-18F3-4E8A-98FE-F4726FAD7B6F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E500E6D5-2583-42C6-AB5D-8B8C6813415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1D26DAD2-3C09-48A0-841C-B734E505D7E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B5AD820D-5F59-405C-8472-E53D967671C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Rechte verbindingslijn 108">
                    <a:extLst>
                      <a:ext uri="{FF2B5EF4-FFF2-40B4-BE49-F238E27FC236}">
                        <a16:creationId xmlns:a16="http://schemas.microsoft.com/office/drawing/2014/main" id="{59118F6E-DC1E-4BCE-9A0B-E62BD83EB7F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B03A7981-16E2-47C3-BD49-C23C844E4E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E2F151F7-95CA-4586-ABEA-C40BDD913D7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DA29B7C7-D58F-47AB-A867-CE255FD7A88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Rechte verbindingslijn 112">
                      <a:extLst>
                        <a:ext uri="{FF2B5EF4-FFF2-40B4-BE49-F238E27FC236}">
                          <a16:creationId xmlns:a16="http://schemas.microsoft.com/office/drawing/2014/main" id="{C491C18F-8679-45D0-A07C-8C09402D3B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Rechte verbindingslijn 113">
                      <a:extLst>
                        <a:ext uri="{FF2B5EF4-FFF2-40B4-BE49-F238E27FC236}">
                          <a16:creationId xmlns:a16="http://schemas.microsoft.com/office/drawing/2014/main" id="{AB4EF338-72D2-425C-84DB-594C140B50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9" name="Rechte verbindingslijn 98">
                  <a:extLst>
                    <a:ext uri="{FF2B5EF4-FFF2-40B4-BE49-F238E27FC236}">
                      <a16:creationId xmlns:a16="http://schemas.microsoft.com/office/drawing/2014/main" id="{486F9913-A473-44B1-BCED-082CDBA145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Rechte verbindingslijn 99">
                  <a:extLst>
                    <a:ext uri="{FF2B5EF4-FFF2-40B4-BE49-F238E27FC236}">
                      <a16:creationId xmlns:a16="http://schemas.microsoft.com/office/drawing/2014/main" id="{C4F37E1E-6963-4514-9F72-E3FC751377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chte verbindingslijn 100">
                  <a:extLst>
                    <a:ext uri="{FF2B5EF4-FFF2-40B4-BE49-F238E27FC236}">
                      <a16:creationId xmlns:a16="http://schemas.microsoft.com/office/drawing/2014/main" id="{6F40F910-3CE9-43B9-878D-F1458BE2C1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echte verbindingslijn 101">
                  <a:extLst>
                    <a:ext uri="{FF2B5EF4-FFF2-40B4-BE49-F238E27FC236}">
                      <a16:creationId xmlns:a16="http://schemas.microsoft.com/office/drawing/2014/main" id="{9CDDB3FD-52F9-4878-AAF5-2A32B57E29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E7FDE06A-5BEE-4FFC-AB70-A8213699121B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E33C8B88-FD59-4E38-8815-B55A7427EB7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0B829A7D-B6A9-4E00-950B-303E8D8E23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: afgeronde bovenhoeken 105">
                    <a:extLst>
                      <a:ext uri="{FF2B5EF4-FFF2-40B4-BE49-F238E27FC236}">
                        <a16:creationId xmlns:a16="http://schemas.microsoft.com/office/drawing/2014/main" id="{F59BAEB7-4E3B-4F5D-B833-E1DC0E13C3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Gelijkbenige driehoek 106">
                    <a:extLst>
                      <a:ext uri="{FF2B5EF4-FFF2-40B4-BE49-F238E27FC236}">
                        <a16:creationId xmlns:a16="http://schemas.microsoft.com/office/drawing/2014/main" id="{822CE31E-3691-4D96-8751-42BD07F6A3E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21CFB6BF-94BA-437F-A518-3F594EBBCA7D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opmaken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0E0DDB9-176D-461B-ACDA-4850C3E8B60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D119E77-9D35-4813-BBA9-B954BF41611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nodig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verwijder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bestaande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d.m.v.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toets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het pictogram om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nieuwe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in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voegen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zie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onderstaand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voorbeeld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74A5EE51-1569-4E1C-9AC9-16A7A54777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C952CBA0-C9DC-4D39-BA6D-757D43C1ECC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gewenste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1A63D7A5-C22B-4865-B895-5B8BCFC6CA9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7DA7F03-C696-42A3-A269-C07A2DDAC47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  <a:endParaRPr lang="en-GB" sz="9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25DC2437-552E-4E88-B551-634BEA42DF0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ADA5BFC8-EA64-4508-9FFD-9133BE34D38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6976FA4A-3F43-44A6-86E4-1D2830B0E6A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4A879E6D-5CF4-4EE1-9E79-995A32365E0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41D1183A-FDB4-4D46-ADAB-61CEED2597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AB0105AD-67E5-45E5-8759-9828B35AC99B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E8B707D-2B15-4B83-91D3-A4870CA91EBB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63475FA-C8B7-4BED-A035-85437FDA76B4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door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onderdelen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klikken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naar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Hulpmiddelen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3F37298-AB03-48B5-95B6-EBAD0D7A98C4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naar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</a:t>
              </a:r>
              <a:r>
                <a:rPr lang="en-GB" sz="1200" b="1" cap="all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Inspiratie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</a:t>
              </a:r>
            </a:p>
          </p:txBody>
        </p:sp>
        <p:grpSp>
          <p:nvGrpSpPr>
            <p:cNvPr id="60" name="ICOON_info">
              <a:extLst>
                <a:ext uri="{FF2B5EF4-FFF2-40B4-BE49-F238E27FC236}">
                  <a16:creationId xmlns:a16="http://schemas.microsoft.com/office/drawing/2014/main" id="{6C6591DB-E00C-4E2C-BA86-6316E76892F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2C323F7B-E665-4AF3-896B-1C7CC4D9C67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raphic 163" descr="Informatie">
                <a:extLst>
                  <a:ext uri="{FF2B5EF4-FFF2-40B4-BE49-F238E27FC236}">
                    <a16:creationId xmlns:a16="http://schemas.microsoft.com/office/drawing/2014/main" id="{6CEDA31C-672F-42BC-B8BA-ADC18C60124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D762D13-8EDF-46C6-BB6A-F62C6AF8FB0C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62" name="Inspireren">
                <a:extLst>
                  <a:ext uri="{FF2B5EF4-FFF2-40B4-BE49-F238E27FC236}">
                    <a16:creationId xmlns:a16="http://schemas.microsoft.com/office/drawing/2014/main" id="{C374BA12-63D6-4998-89DE-1E4538127ED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64" name="Freeform 12">
                  <a:extLst>
                    <a:ext uri="{FF2B5EF4-FFF2-40B4-BE49-F238E27FC236}">
                      <a16:creationId xmlns:a16="http://schemas.microsoft.com/office/drawing/2014/main" id="{FF37597A-297E-4D4E-9119-78D7D9480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5" name="Freeform 13">
                  <a:extLst>
                    <a:ext uri="{FF2B5EF4-FFF2-40B4-BE49-F238E27FC236}">
                      <a16:creationId xmlns:a16="http://schemas.microsoft.com/office/drawing/2014/main" id="{20D64AD5-C230-46DF-A517-776831255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8" name="Freeform 14">
                  <a:extLst>
                    <a:ext uri="{FF2B5EF4-FFF2-40B4-BE49-F238E27FC236}">
                      <a16:creationId xmlns:a16="http://schemas.microsoft.com/office/drawing/2014/main" id="{391325C4-8411-44F9-819F-A6C42AA7CA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0D9B49C7-C1B7-4CEB-BF67-72FF2DF378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1" name="GRID" hidden="1">
            <a:extLst>
              <a:ext uri="{FF2B5EF4-FFF2-40B4-BE49-F238E27FC236}">
                <a16:creationId xmlns:a16="http://schemas.microsoft.com/office/drawing/2014/main" id="{D656AF12-12EA-477B-8C5D-A237D3BA1702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D7D516E0-5F79-42F1-8AB6-761EA1E07089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0FB07DFC-14B1-4422-B3B6-820200C34C1C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D7571C34-84C5-4467-B639-3CE9C3130ABE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DDBDCC56-B709-4A69-B8BE-7120A0364A6C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413BB56E-31D5-447B-956B-6C33523836D9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54A81722-5082-493B-BE14-A70696507F6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A8B3D9E4-AFE4-4E84-9800-BD865065F3BD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60012F1-DBBE-44A3-8598-3A5281BDA945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E1BFB678-7D36-4302-91F3-A66012987AFF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4132C9A8-0593-4D73-B5E3-581AD294E699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2" name="Tijdelijke aanduiding voor tekst 6">
            <a:extLst>
              <a:ext uri="{FF2B5EF4-FFF2-40B4-BE49-F238E27FC236}">
                <a16:creationId xmlns:a16="http://schemas.microsoft.com/office/drawing/2014/main" id="{D897C567-9E52-4CF4-B2F6-16853AD831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341999" y="1809751"/>
            <a:ext cx="3194418" cy="2639418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8" name="Tijdelijke aanduiding voor grafiek 17">
            <a:extLst>
              <a:ext uri="{FF2B5EF4-FFF2-40B4-BE49-F238E27FC236}">
                <a16:creationId xmlns:a16="http://schemas.microsoft.com/office/drawing/2014/main" id="{BEB697B7-21FB-439F-85D6-BB6DFBCAB488}"/>
              </a:ext>
            </a:extLst>
          </p:cNvPr>
          <p:cNvSpPr>
            <a:spLocks noGrp="1"/>
          </p:cNvSpPr>
          <p:nvPr>
            <p:ph type="chart" sz="quarter" idx="66" hasCustomPrompt="1"/>
          </p:nvPr>
        </p:nvSpPr>
        <p:spPr>
          <a:xfrm>
            <a:off x="8629209" y="2047362"/>
            <a:ext cx="2619999" cy="2164197"/>
          </a:xfrm>
          <a:noFill/>
        </p:spPr>
        <p:txBody>
          <a:bodyPr lIns="180000" tIns="540000" rIns="18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119" name="UILICHTING BALK">
            <a:extLst>
              <a:ext uri="{FF2B5EF4-FFF2-40B4-BE49-F238E27FC236}">
                <a16:creationId xmlns:a16="http://schemas.microsoft.com/office/drawing/2014/main" id="{12C52FB2-F69D-4789-95B7-FED6971DD1B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341999" y="4578999"/>
            <a:ext cx="320400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</p:spTree>
    <p:extLst>
      <p:ext uri="{BB962C8B-B14F-4D97-AF65-F5344CB8AC3E}">
        <p14:creationId xmlns:p14="http://schemas.microsoft.com/office/powerpoint/2010/main" val="267886615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D1B2A0E-71F6-41DB-AEF8-78FB800754F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47700" y="1809751"/>
            <a:ext cx="5322026" cy="196386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0" name="Tijdelijke aanduiding voor tekst 6">
            <a:extLst>
              <a:ext uri="{FF2B5EF4-FFF2-40B4-BE49-F238E27FC236}">
                <a16:creationId xmlns:a16="http://schemas.microsoft.com/office/drawing/2014/main" id="{320CED88-A2EB-42D8-A879-EAAE10425F2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15924" y="1809751"/>
            <a:ext cx="5322026" cy="196386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2E8-9199-41DE-97EA-607FEFD6ADE8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4x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889733" y="2034118"/>
            <a:ext cx="4837961" cy="1515131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6457957" y="2034118"/>
            <a:ext cx="4837961" cy="1515131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grpSp>
        <p:nvGrpSpPr>
          <p:cNvPr id="44" name="INSTRUCTIE">
            <a:extLst>
              <a:ext uri="{FF2B5EF4-FFF2-40B4-BE49-F238E27FC236}">
                <a16:creationId xmlns:a16="http://schemas.microsoft.com/office/drawing/2014/main" id="{9D00199E-7C64-4FCE-BE05-034A2017F0C3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E4B5E2-C846-4EC7-91EE-2D69D3F08B4E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data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4665168E-A43A-464E-9B3B-6DA8A64AB80F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AF8C9B38-0C6F-4366-8A1D-18AFDBFB74EA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met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rechter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muisknop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Gegevens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bewerken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A19A6AA8-0A5D-4D2C-B37C-02EA28BCF0DE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54A1B03-EA4C-4A43-86C2-2366901F0520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F5C225BB-64CB-4650-A021-22636834EA6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19B5817F-3329-4E84-AE25-2C0BA3C3FBF3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wijzigen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7CD597F5-16C8-4732-81B4-373BFB3608E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</a:t>
                </a: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GB" sz="900" b="0" kern="120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bewerken</a:t>
                </a:r>
                <a:endParaRPr lang="en-GB" sz="900" b="0" kern="120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4AF4AFD7-E117-4C0C-A9F1-F22C08C1E15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D5A72372-706A-4C56-BA95-61C344322F4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1BB30DCA-981B-415A-8EF8-556832ED3EB1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E70A53B0-7A79-4722-9688-3CD39B2366F1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E6982884-19AD-40E4-8256-04804A6152A3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3370C94F-18F3-4E8A-98FE-F4726FAD7B6F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E500E6D5-2583-42C6-AB5D-8B8C6813415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1D26DAD2-3C09-48A0-841C-B734E505D7EA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B5AD820D-5F59-405C-8472-E53D967671C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Rechte verbindingslijn 108">
                    <a:extLst>
                      <a:ext uri="{FF2B5EF4-FFF2-40B4-BE49-F238E27FC236}">
                        <a16:creationId xmlns:a16="http://schemas.microsoft.com/office/drawing/2014/main" id="{59118F6E-DC1E-4BCE-9A0B-E62BD83EB7F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B03A7981-16E2-47C3-BD49-C23C844E4E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E2F151F7-95CA-4586-ABEA-C40BDD913D7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DA29B7C7-D58F-47AB-A867-CE255FD7A88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Rechte verbindingslijn 112">
                      <a:extLst>
                        <a:ext uri="{FF2B5EF4-FFF2-40B4-BE49-F238E27FC236}">
                          <a16:creationId xmlns:a16="http://schemas.microsoft.com/office/drawing/2014/main" id="{C491C18F-8679-45D0-A07C-8C09402D3B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Rechte verbindingslijn 113">
                      <a:extLst>
                        <a:ext uri="{FF2B5EF4-FFF2-40B4-BE49-F238E27FC236}">
                          <a16:creationId xmlns:a16="http://schemas.microsoft.com/office/drawing/2014/main" id="{AB4EF338-72D2-425C-84DB-594C140B50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9" name="Rechte verbindingslijn 98">
                  <a:extLst>
                    <a:ext uri="{FF2B5EF4-FFF2-40B4-BE49-F238E27FC236}">
                      <a16:creationId xmlns:a16="http://schemas.microsoft.com/office/drawing/2014/main" id="{486F9913-A473-44B1-BCED-082CDBA145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Rechte verbindingslijn 99">
                  <a:extLst>
                    <a:ext uri="{FF2B5EF4-FFF2-40B4-BE49-F238E27FC236}">
                      <a16:creationId xmlns:a16="http://schemas.microsoft.com/office/drawing/2014/main" id="{C4F37E1E-6963-4514-9F72-E3FC751377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chte verbindingslijn 100">
                  <a:extLst>
                    <a:ext uri="{FF2B5EF4-FFF2-40B4-BE49-F238E27FC236}">
                      <a16:creationId xmlns:a16="http://schemas.microsoft.com/office/drawing/2014/main" id="{6F40F910-3CE9-43B9-878D-F1458BE2C1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echte verbindingslijn 101">
                  <a:extLst>
                    <a:ext uri="{FF2B5EF4-FFF2-40B4-BE49-F238E27FC236}">
                      <a16:creationId xmlns:a16="http://schemas.microsoft.com/office/drawing/2014/main" id="{9CDDB3FD-52F9-4878-AAF5-2A32B57E29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E7FDE06A-5BEE-4FFC-AB70-A8213699121B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E33C8B88-FD59-4E38-8815-B55A7427EB7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0B829A7D-B6A9-4E00-950B-303E8D8E23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: afgeronde bovenhoeken 105">
                    <a:extLst>
                      <a:ext uri="{FF2B5EF4-FFF2-40B4-BE49-F238E27FC236}">
                        <a16:creationId xmlns:a16="http://schemas.microsoft.com/office/drawing/2014/main" id="{F59BAEB7-4E3B-4F5D-B833-E1DC0E13C3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Gelijkbenige driehoek 106">
                    <a:extLst>
                      <a:ext uri="{FF2B5EF4-FFF2-40B4-BE49-F238E27FC236}">
                        <a16:creationId xmlns:a16="http://schemas.microsoft.com/office/drawing/2014/main" id="{822CE31E-3691-4D96-8751-42BD07F6A3E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21CFB6BF-94BA-437F-A518-3F594EBBCA7D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</a:t>
              </a:r>
              <a:r>
                <a:rPr lang="en-GB" sz="1400" b="1" cap="all" baseline="0" noProof="0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opmaken</a:t>
              </a: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0E0DDB9-176D-461B-ACDA-4850C3E8B60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D119E77-9D35-4813-BBA9-B954BF41611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nodig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verwijder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bestaande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d.m.v.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toets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het pictogram om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nieuwe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in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voegen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zie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onderstaand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voorbeeld</a:t>
              </a: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74A5EE51-1569-4E1C-9AC9-16A7A54777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C952CBA0-C9DC-4D39-BA6D-757D43C1ECC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gewenste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op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1A63D7A5-C22B-4865-B895-5B8BCFC6CA9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47DA7F03-C696-42A3-A269-C07A2DDAC47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  <a:endParaRPr lang="en-GB" sz="9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25DC2437-552E-4E88-B551-634BEA42DF0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ADA5BFC8-EA64-4508-9FFD-9133BE34D38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6976FA4A-3F43-44A6-86E4-1D2830B0E6A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4A879E6D-5CF4-4EE1-9E79-995A32365E0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41D1183A-FDB4-4D46-ADAB-61CEED2597ED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AB0105AD-67E5-45E5-8759-9828B35AC99B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6E8B707D-2B15-4B83-91D3-A4870CA91EBB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63475FA-C8B7-4BED-A035-85437FDA76B4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door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onderdelen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de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klikken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naar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Hulpmiddelen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van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grafieken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Opmaak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gaan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3F37298-AB03-48B5-95B6-EBAD0D7A98C4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naar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</a:t>
              </a:r>
              <a:r>
                <a:rPr lang="en-GB" sz="1200" b="1" cap="all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Inspiratie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</a:t>
              </a:r>
            </a:p>
          </p:txBody>
        </p:sp>
        <p:grpSp>
          <p:nvGrpSpPr>
            <p:cNvPr id="60" name="ICOON_info">
              <a:extLst>
                <a:ext uri="{FF2B5EF4-FFF2-40B4-BE49-F238E27FC236}">
                  <a16:creationId xmlns:a16="http://schemas.microsoft.com/office/drawing/2014/main" id="{6C6591DB-E00C-4E2C-BA86-6316E76892F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2C323F7B-E665-4AF3-896B-1C7CC4D9C67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raphic 163" descr="Informatie">
                <a:extLst>
                  <a:ext uri="{FF2B5EF4-FFF2-40B4-BE49-F238E27FC236}">
                    <a16:creationId xmlns:a16="http://schemas.microsoft.com/office/drawing/2014/main" id="{6CEDA31C-672F-42BC-B8BA-ADC18C60124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D762D13-8EDF-46C6-BB6A-F62C6AF8FB0C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62" name="Inspireren">
                <a:extLst>
                  <a:ext uri="{FF2B5EF4-FFF2-40B4-BE49-F238E27FC236}">
                    <a16:creationId xmlns:a16="http://schemas.microsoft.com/office/drawing/2014/main" id="{C374BA12-63D6-4998-89DE-1E4538127ED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64" name="Freeform 12">
                  <a:extLst>
                    <a:ext uri="{FF2B5EF4-FFF2-40B4-BE49-F238E27FC236}">
                      <a16:creationId xmlns:a16="http://schemas.microsoft.com/office/drawing/2014/main" id="{FF37597A-297E-4D4E-9119-78D7D9480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5" name="Freeform 13">
                  <a:extLst>
                    <a:ext uri="{FF2B5EF4-FFF2-40B4-BE49-F238E27FC236}">
                      <a16:creationId xmlns:a16="http://schemas.microsoft.com/office/drawing/2014/main" id="{20D64AD5-C230-46DF-A517-776831255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68" name="Freeform 14">
                  <a:extLst>
                    <a:ext uri="{FF2B5EF4-FFF2-40B4-BE49-F238E27FC236}">
                      <a16:creationId xmlns:a16="http://schemas.microsoft.com/office/drawing/2014/main" id="{391325C4-8411-44F9-819F-A6C42AA7CA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0D9B49C7-C1B7-4CEB-BF67-72FF2DF378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2" name="Tijdelijke aanduiding voor tekst 6">
            <a:extLst>
              <a:ext uri="{FF2B5EF4-FFF2-40B4-BE49-F238E27FC236}">
                <a16:creationId xmlns:a16="http://schemas.microsoft.com/office/drawing/2014/main" id="{5347A03F-6FD4-4FAE-BE4B-5A38FB94690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47700" y="4024131"/>
            <a:ext cx="5322026" cy="196386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8" name="Tijdelijke aanduiding voor tekst 6">
            <a:extLst>
              <a:ext uri="{FF2B5EF4-FFF2-40B4-BE49-F238E27FC236}">
                <a16:creationId xmlns:a16="http://schemas.microsoft.com/office/drawing/2014/main" id="{F4C90A44-D162-47D5-BBCD-4ACD245B452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215924" y="4024131"/>
            <a:ext cx="5322026" cy="196386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9" name="Tijdelijke aanduiding voor grafiek 17">
            <a:extLst>
              <a:ext uri="{FF2B5EF4-FFF2-40B4-BE49-F238E27FC236}">
                <a16:creationId xmlns:a16="http://schemas.microsoft.com/office/drawing/2014/main" id="{9E4DDCEC-DF66-459D-89DD-014EC15D2F94}"/>
              </a:ext>
            </a:extLst>
          </p:cNvPr>
          <p:cNvSpPr>
            <a:spLocks noGrp="1"/>
          </p:cNvSpPr>
          <p:nvPr>
            <p:ph type="chart" sz="quarter" idx="67" hasCustomPrompt="1"/>
          </p:nvPr>
        </p:nvSpPr>
        <p:spPr>
          <a:xfrm>
            <a:off x="889733" y="4248498"/>
            <a:ext cx="4837961" cy="1515131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120" name="Tijdelijke aanduiding voor grafiek 17">
            <a:extLst>
              <a:ext uri="{FF2B5EF4-FFF2-40B4-BE49-F238E27FC236}">
                <a16:creationId xmlns:a16="http://schemas.microsoft.com/office/drawing/2014/main" id="{214ADC2B-6C47-4086-9983-40E2A59BAC4B}"/>
              </a:ext>
            </a:extLst>
          </p:cNvPr>
          <p:cNvSpPr>
            <a:spLocks noGrp="1"/>
          </p:cNvSpPr>
          <p:nvPr>
            <p:ph type="chart" sz="quarter" idx="68" hasCustomPrompt="1"/>
          </p:nvPr>
        </p:nvSpPr>
        <p:spPr>
          <a:xfrm>
            <a:off x="6457957" y="4248498"/>
            <a:ext cx="4837961" cy="1515131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</p:spTree>
    <p:extLst>
      <p:ext uri="{BB962C8B-B14F-4D97-AF65-F5344CB8AC3E}">
        <p14:creationId xmlns:p14="http://schemas.microsoft.com/office/powerpoint/2010/main" val="20923665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AC2DB74E-51A7-4DC8-B5A9-51F45DDE865C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Text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FD6E95A9-41AF-4CDC-BDF2-15BDCE08F67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013B105-BAEB-446F-B45E-7BEFF050DBF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A3373C7-4F58-4EAA-96A9-1B2EEA0CF32E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EE7379A-F55C-4233-AEB5-F5947E43FBB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D036481-285A-462B-9F31-CAE2528D8EC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2BE1D0C7-745F-4EDE-8917-4D681012B99B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84AEDCC4-5215-4227-BA6B-9D21526BFBEA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924E0EEE-652B-42AE-ADB0-D5829197E5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62F3BF4-5793-41D9-8E72-65C3596204D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5BEDB8FB-8137-4231-9A18-16A3AE2E188A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0DE66E50-5AF6-4DC8-988B-0ACDB2C38A0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FF884010-92D1-4605-B685-0AAA7C0DFEC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6A65022-2C65-4717-B513-2113A3037280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AED8427F-2ADC-4AB1-AC50-E3F9339707D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6C417E24-13B6-42FB-80E6-AEA55529E8A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6E77B769-697B-4522-B546-FA9CF99BBDD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D64C7CE7-DA58-4A26-8DB7-8A6BCC49416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9EA961C0-8A01-47D0-9CDE-3905D15EC98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EEA9BEF2-6163-4B86-A2CD-FB7E69CCDE9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469F8BEA-8818-4829-8529-0C635E1B1F3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1454A4FB-D840-4701-B99A-815DF8EFFED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B3E8D17B-80A7-4C4C-8ADD-3EA3CC8F706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8090FE27-E8BD-49C2-A888-C7DF564A5ED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AED4BD40-E8F7-4284-99DE-65367C2E3D2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F1943946-5221-4BDF-8A32-6E8AECE3319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28E51CA2-F5E2-4655-B753-04F14FDC21E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F3B08ED5-B8E6-417C-BF36-797DD8BFAEB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9A65F12B-1942-4ABC-A45C-4A3A63A9EE0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DF88439B-D884-404A-86CD-4ED808604AC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083240AC-FE15-4CD3-A10B-9DCD860DD6C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45318DE-E543-44FB-80C8-59302FFD9C1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1" name="ICOON_info">
              <a:extLst>
                <a:ext uri="{FF2B5EF4-FFF2-40B4-BE49-F238E27FC236}">
                  <a16:creationId xmlns:a16="http://schemas.microsoft.com/office/drawing/2014/main" id="{CB380E96-F44C-4E12-B32C-8DAE2147A4C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CC9BFF95-B3ED-4566-AC2F-E8FFE8258B6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C9435A2D-02CD-4C5F-B1DE-B75B120D221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VOORBEELD">
              <a:extLst>
                <a:ext uri="{FF2B5EF4-FFF2-40B4-BE49-F238E27FC236}">
                  <a16:creationId xmlns:a16="http://schemas.microsoft.com/office/drawing/2014/main" id="{F61E1AEF-CE2E-4038-AEFD-D3D4E384629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14E18101-64FA-4849-A3D3-3EE0940ED3D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56E7375D-3062-4B1B-B996-8AE46EEC648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C747B9D2-64AE-4094-8F4C-007F3DDB1F7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1D7C079B-2F01-4CAE-AB9E-14D2266308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36DF4FA4-C089-46FE-850A-275FAF9CD4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F288CBF2-8E47-48D5-815F-6B4A936A4B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73DB915A-0DE1-4F0B-AB49-05F8983937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D6DEA524-5230-4DC3-99E4-7A82BB2633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74033319-6FB9-4575-A4C3-164BCD1D19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DA5D98CA-5791-421C-BF6B-5DC588DE96E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C7046929-78C3-4AB7-958F-D448F70B288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5" name="Groep 164">
                  <a:extLst>
                    <a:ext uri="{FF2B5EF4-FFF2-40B4-BE49-F238E27FC236}">
                      <a16:creationId xmlns:a16="http://schemas.microsoft.com/office/drawing/2014/main" id="{F3F1347F-3E87-4744-9117-77D981058F5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F9D8D2E3-7F12-4126-B23B-B970B3F3E9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81E376FE-DB03-4542-BD5F-26D6A8EDC4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4F2B99DE-0C3D-4820-95B3-93C096EEE2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FDCC1D44-435E-4A3B-83A5-F104365E48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12CA2E92-A71F-4ADC-ADF3-29F2E41AC0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6" name="Pijl: rechts 165">
                  <a:extLst>
                    <a:ext uri="{FF2B5EF4-FFF2-40B4-BE49-F238E27FC236}">
                      <a16:creationId xmlns:a16="http://schemas.microsoft.com/office/drawing/2014/main" id="{4F14E07D-1A62-4992-A4DC-E70D848F7C1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C07C474E-6E0A-4242-B7F9-74EF5F022F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AC06AA26-4E88-4D15-BAA4-2A9A2F5BDD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A8ECF465-2AC4-4112-A303-31F944781F4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7E0E37A0-B3D8-4223-9748-51A26A3000E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62938E6D-01DB-4E46-8356-62A7B77B653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598387C7-303B-4DDB-A5A8-67D0F20E079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6C1A2F00-AA06-4394-894B-5D985E99FEA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AE316800-A676-4561-9C76-96B73CCE8C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C3592054-135E-4247-B69A-A0B7595220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2338238-1419-4F58-9724-0F5C395C31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30D7AB03-071B-4D1E-A3F5-A9E72FD6F5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76D9FC72-5C49-4585-89D4-4B956466E2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9" name="Pijl: rechts 158">
                  <a:extLst>
                    <a:ext uri="{FF2B5EF4-FFF2-40B4-BE49-F238E27FC236}">
                      <a16:creationId xmlns:a16="http://schemas.microsoft.com/office/drawing/2014/main" id="{916FE75F-8AD8-4759-B6F8-8B7EB5DD818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4CFDF48E-A2AD-461E-844C-2E2346073BE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9" name="Rechthoek 148">
                  <a:extLst>
                    <a:ext uri="{FF2B5EF4-FFF2-40B4-BE49-F238E27FC236}">
                      <a16:creationId xmlns:a16="http://schemas.microsoft.com/office/drawing/2014/main" id="{158B5AAA-7992-4B22-8CEB-A27F8F7885A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14C4C7F5-643E-4399-9D76-179F1AE4AA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B7B7E0-592E-4C8E-8143-7B27CFD77B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5AFFCBFF-4A87-47D5-A03D-2DD29CAC4D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17351FAF-6B0D-435A-9F7A-0E690F46D4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DF906CE4-4DCE-482B-9315-7235DE2E7E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8A6B31C7-3E43-4E98-A620-774FC59A4B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1" name="Pijl: rechts 150">
                  <a:extLst>
                    <a:ext uri="{FF2B5EF4-FFF2-40B4-BE49-F238E27FC236}">
                      <a16:creationId xmlns:a16="http://schemas.microsoft.com/office/drawing/2014/main" id="{49C18DEA-49F6-44A9-88C6-5E3706EF37C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D9C68137-9BA3-436F-89F1-67FCBD2BEBE5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4" name="Inspireren">
                <a:extLst>
                  <a:ext uri="{FF2B5EF4-FFF2-40B4-BE49-F238E27FC236}">
                    <a16:creationId xmlns:a16="http://schemas.microsoft.com/office/drawing/2014/main" id="{72C7A547-3A07-452E-806C-589D836B544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6" name="Freeform 12">
                  <a:extLst>
                    <a:ext uri="{FF2B5EF4-FFF2-40B4-BE49-F238E27FC236}">
                      <a16:creationId xmlns:a16="http://schemas.microsoft.com/office/drawing/2014/main" id="{3E68D2B4-4DDB-4C24-ACF2-B6522D356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7" name="Freeform 13">
                  <a:extLst>
                    <a:ext uri="{FF2B5EF4-FFF2-40B4-BE49-F238E27FC236}">
                      <a16:creationId xmlns:a16="http://schemas.microsoft.com/office/drawing/2014/main" id="{02F597EB-FBD5-4AEE-8136-89A739C02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4">
                  <a:extLst>
                    <a:ext uri="{FF2B5EF4-FFF2-40B4-BE49-F238E27FC236}">
                      <a16:creationId xmlns:a16="http://schemas.microsoft.com/office/drawing/2014/main" id="{6A8A3D3C-2956-4CC7-8812-E1D2727560C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5" name="Tekstvak 134">
                <a:extLst>
                  <a:ext uri="{FF2B5EF4-FFF2-40B4-BE49-F238E27FC236}">
                    <a16:creationId xmlns:a16="http://schemas.microsoft.com/office/drawing/2014/main" id="{81D4441C-F5A3-4C5B-A0B3-79A8CBA81326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2x / Left &amp;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D1B2A0E-71F6-41DB-AEF8-78FB800754F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47700" y="1809751"/>
            <a:ext cx="5123869" cy="3705216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0" name="Tijdelijke aanduiding voor tekst 6">
            <a:extLst>
              <a:ext uri="{FF2B5EF4-FFF2-40B4-BE49-F238E27FC236}">
                <a16:creationId xmlns:a16="http://schemas.microsoft.com/office/drawing/2014/main" id="{320CED88-A2EB-42D8-A879-EAAE10425F2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419056" y="1809751"/>
            <a:ext cx="5123869" cy="3705216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6CB8F-7134-4CAE-8AB7-631C934666B5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 2x / Left &amp; Right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141" name="Tijdelijke aanduiding voor tabel 16">
            <a:extLst>
              <a:ext uri="{FF2B5EF4-FFF2-40B4-BE49-F238E27FC236}">
                <a16:creationId xmlns:a16="http://schemas.microsoft.com/office/drawing/2014/main" id="{CC5CD1DF-FD72-41AA-9445-AEECB1CB8D5E}"/>
              </a:ext>
            </a:extLst>
          </p:cNvPr>
          <p:cNvSpPr>
            <a:spLocks noGrp="1"/>
          </p:cNvSpPr>
          <p:nvPr>
            <p:ph type="tbl" sz="quarter" idx="67" hasCustomPrompt="1"/>
          </p:nvPr>
        </p:nvSpPr>
        <p:spPr>
          <a:xfrm>
            <a:off x="993325" y="2075518"/>
            <a:ext cx="4432619" cy="3173684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sp>
        <p:nvSpPr>
          <p:cNvPr id="142" name="Tijdelijke aanduiding voor tabel 16">
            <a:extLst>
              <a:ext uri="{FF2B5EF4-FFF2-40B4-BE49-F238E27FC236}">
                <a16:creationId xmlns:a16="http://schemas.microsoft.com/office/drawing/2014/main" id="{A79D7D17-D585-4D2D-AF0C-5B51505FA6EA}"/>
              </a:ext>
            </a:extLst>
          </p:cNvPr>
          <p:cNvSpPr>
            <a:spLocks noGrp="1"/>
          </p:cNvSpPr>
          <p:nvPr>
            <p:ph type="tbl" sz="quarter" idx="68" hasCustomPrompt="1"/>
          </p:nvPr>
        </p:nvSpPr>
        <p:spPr>
          <a:xfrm>
            <a:off x="6764681" y="2075517"/>
            <a:ext cx="4432619" cy="3173684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3955ECF6-05D6-41BA-8FD7-5F60BE37FB90}"/>
              </a:ext>
            </a:extLst>
          </p:cNvPr>
          <p:cNvGrpSpPr/>
          <p:nvPr userDrawn="1"/>
        </p:nvGrpSpPr>
        <p:grpSpPr>
          <a:xfrm>
            <a:off x="12378141" y="2"/>
            <a:ext cx="3693113" cy="4255687"/>
            <a:chOff x="-3786164" y="2"/>
            <a:chExt cx="3693113" cy="4255687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6B500FAB-080A-48EF-82D1-A8B98FEB437C}"/>
                </a:ext>
              </a:extLst>
            </p:cNvPr>
            <p:cNvSpPr/>
            <p:nvPr userDrawn="1"/>
          </p:nvSpPr>
          <p:spPr>
            <a:xfrm>
              <a:off x="-3786164" y="3427689"/>
              <a:ext cx="3592800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naar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</a:t>
              </a:r>
              <a:r>
                <a:rPr lang="en-GB" sz="1200" b="1" cap="all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Inspiratie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</a:t>
              </a:r>
            </a:p>
          </p:txBody>
        </p:sp>
        <p:grpSp>
          <p:nvGrpSpPr>
            <p:cNvPr id="145" name="INSTRUCTIE">
              <a:extLst>
                <a:ext uri="{FF2B5EF4-FFF2-40B4-BE49-F238E27FC236}">
                  <a16:creationId xmlns:a16="http://schemas.microsoft.com/office/drawing/2014/main" id="{884E7035-031B-4CF2-BD51-234AAD9D2DEC}"/>
                </a:ext>
              </a:extLst>
            </p:cNvPr>
            <p:cNvGrpSpPr/>
            <p:nvPr userDrawn="1"/>
          </p:nvGrpSpPr>
          <p:grpSpPr>
            <a:xfrm>
              <a:off x="-3786164" y="2"/>
              <a:ext cx="3693113" cy="3543653"/>
              <a:chOff x="-3786164" y="2"/>
              <a:chExt cx="3693113" cy="3543653"/>
            </a:xfrm>
          </p:grpSpPr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682C326B-AA35-464F-AFEF-B29104788282}"/>
                  </a:ext>
                </a:extLst>
              </p:cNvPr>
              <p:cNvSpPr/>
              <p:nvPr userDrawn="1"/>
            </p:nvSpPr>
            <p:spPr>
              <a:xfrm>
                <a:off x="-3786164" y="2"/>
                <a:ext cx="3592800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opmaken</a:t>
                </a:r>
                <a:endPara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1DC06549-3F8E-45BA-8ADF-341BCF5A96A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16E09450-941F-4C0C-AD45-14332081FD9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nodig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verwijder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bestaande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d.m.v.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toets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’.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op het pictogram om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nieuwe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voegen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zie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onderstaand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voorbeeld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CCFB8F35-123B-4478-B421-E24E1AFF715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2AEFD879-13EE-4AC5-A146-7043DBBB49E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het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gewenste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rijen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kolommen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op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B4E48F1F-DEF3-43EB-922C-4E7162BC0B0B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16CD61A5-3403-469C-9E15-6A6071AF3E7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D4B7BAB4-7C96-4B66-BC1D-0C112842D62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4" name="Gelijkbenige driehoek 173">
                  <a:extLst>
                    <a:ext uri="{FF2B5EF4-FFF2-40B4-BE49-F238E27FC236}">
                      <a16:creationId xmlns:a16="http://schemas.microsoft.com/office/drawing/2014/main" id="{5C015B65-D5A9-4CE9-B8C4-CEEF2EC3B71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6E30B259-149A-4CD5-A236-B7D9DC933211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80B19AB3-D349-4930-B236-1C31A72A40AE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opmaak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door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verschillende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onderdelen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selecteren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naar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Hulpmiddelen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tabellen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Ontwerpen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’ 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gaan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  <p:grpSp>
            <p:nvGrpSpPr>
              <p:cNvPr id="160" name="Tabel icoon">
                <a:extLst>
                  <a:ext uri="{FF2B5EF4-FFF2-40B4-BE49-F238E27FC236}">
                    <a16:creationId xmlns:a16="http://schemas.microsoft.com/office/drawing/2014/main" id="{0C9FB2CE-9810-4F1F-BA4B-D42E6C13B388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3F0442CB-72FC-47A3-A034-72763BE45EC2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350A75A4-3F40-4D72-A112-17C55856C712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6" name="Rechte verbindingslijn 165">
                  <a:extLst>
                    <a:ext uri="{FF2B5EF4-FFF2-40B4-BE49-F238E27FC236}">
                      <a16:creationId xmlns:a16="http://schemas.microsoft.com/office/drawing/2014/main" id="{BD34F9BE-C4D3-4E1C-B0E1-69CFFAF64932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Rechte verbindingslijn 166">
                  <a:extLst>
                    <a:ext uri="{FF2B5EF4-FFF2-40B4-BE49-F238E27FC236}">
                      <a16:creationId xmlns:a16="http://schemas.microsoft.com/office/drawing/2014/main" id="{4B69858B-A820-4CD4-9507-36FBA1814EF0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Rechte verbindingslijn 167">
                  <a:extLst>
                    <a:ext uri="{FF2B5EF4-FFF2-40B4-BE49-F238E27FC236}">
                      <a16:creationId xmlns:a16="http://schemas.microsoft.com/office/drawing/2014/main" id="{21461596-6C76-4B8D-9C49-2DFE65BEE64C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Rechte verbindingslijn 168">
                  <a:extLst>
                    <a:ext uri="{FF2B5EF4-FFF2-40B4-BE49-F238E27FC236}">
                      <a16:creationId xmlns:a16="http://schemas.microsoft.com/office/drawing/2014/main" id="{524C9C11-2F67-4375-85E5-ED0791DB0E9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Rechte verbindingslijn 169">
                  <a:extLst>
                    <a:ext uri="{FF2B5EF4-FFF2-40B4-BE49-F238E27FC236}">
                      <a16:creationId xmlns:a16="http://schemas.microsoft.com/office/drawing/2014/main" id="{948B12D5-CC7B-40AC-982F-D6DC3E50532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20C60D8-E13D-46E7-9765-578EB9D42405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1" name="ICOON_info">
                <a:extLst>
                  <a:ext uri="{FF2B5EF4-FFF2-40B4-BE49-F238E27FC236}">
                    <a16:creationId xmlns:a16="http://schemas.microsoft.com/office/drawing/2014/main" id="{22950DB8-99B9-4DFE-9FC1-6149C8F4E431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62" name="Ovaal 161">
                  <a:extLst>
                    <a:ext uri="{FF2B5EF4-FFF2-40B4-BE49-F238E27FC236}">
                      <a16:creationId xmlns:a16="http://schemas.microsoft.com/office/drawing/2014/main" id="{F62BBBAB-9C20-444D-996F-0BBC67AFDFA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Graphic 163" descr="Informatie">
                  <a:extLst>
                    <a:ext uri="{FF2B5EF4-FFF2-40B4-BE49-F238E27FC236}">
                      <a16:creationId xmlns:a16="http://schemas.microsoft.com/office/drawing/2014/main" id="{814A57A3-62CB-47C8-A03F-E69D5722714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6" name="Groep 145">
              <a:extLst>
                <a:ext uri="{FF2B5EF4-FFF2-40B4-BE49-F238E27FC236}">
                  <a16:creationId xmlns:a16="http://schemas.microsoft.com/office/drawing/2014/main" id="{F7A8E344-1E5B-4BED-A87A-E7A11FA4D667}"/>
                </a:ext>
              </a:extLst>
            </p:cNvPr>
            <p:cNvGrpSpPr/>
            <p:nvPr userDrawn="1"/>
          </p:nvGrpSpPr>
          <p:grpSpPr>
            <a:xfrm>
              <a:off x="-938434" y="3565066"/>
              <a:ext cx="627798" cy="576693"/>
              <a:chOff x="-938434" y="4570310"/>
              <a:chExt cx="627798" cy="576693"/>
            </a:xfrm>
          </p:grpSpPr>
          <p:grpSp>
            <p:nvGrpSpPr>
              <p:cNvPr id="147" name="Inspireren">
                <a:extLst>
                  <a:ext uri="{FF2B5EF4-FFF2-40B4-BE49-F238E27FC236}">
                    <a16:creationId xmlns:a16="http://schemas.microsoft.com/office/drawing/2014/main" id="{68A5B14E-FFA7-4F1B-9CCB-5039FC357FB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49" name="Freeform 12">
                  <a:extLst>
                    <a:ext uri="{FF2B5EF4-FFF2-40B4-BE49-F238E27FC236}">
                      <a16:creationId xmlns:a16="http://schemas.microsoft.com/office/drawing/2014/main" id="{14EFF5AD-7E16-4871-BDC0-3D069623C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50" name="Freeform 13">
                  <a:extLst>
                    <a:ext uri="{FF2B5EF4-FFF2-40B4-BE49-F238E27FC236}">
                      <a16:creationId xmlns:a16="http://schemas.microsoft.com/office/drawing/2014/main" id="{AB30C5EE-48DA-48D3-BE4D-6C586BD12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51" name="Freeform 14">
                  <a:extLst>
                    <a:ext uri="{FF2B5EF4-FFF2-40B4-BE49-F238E27FC236}">
                      <a16:creationId xmlns:a16="http://schemas.microsoft.com/office/drawing/2014/main" id="{C14A1D4F-C347-40A3-9E96-C6DBDBF290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25275A6-5FF8-4553-BF1A-A6AA4BDF8340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645467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2x / Top &amp;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D1B2A0E-71F6-41DB-AEF8-78FB800754F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47700" y="1809751"/>
            <a:ext cx="10895506" cy="2009769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CD00B-D009-4E96-9776-B3AE1711FF39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 above, Table below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41" name="Tijdelijke aanduiding voor tabel 16">
            <a:extLst>
              <a:ext uri="{FF2B5EF4-FFF2-40B4-BE49-F238E27FC236}">
                <a16:creationId xmlns:a16="http://schemas.microsoft.com/office/drawing/2014/main" id="{CC5CD1DF-FD72-41AA-9445-AEECB1CB8D5E}"/>
              </a:ext>
            </a:extLst>
          </p:cNvPr>
          <p:cNvSpPr>
            <a:spLocks noGrp="1"/>
          </p:cNvSpPr>
          <p:nvPr>
            <p:ph type="tbl" sz="quarter" idx="67" hasCustomPrompt="1"/>
          </p:nvPr>
        </p:nvSpPr>
        <p:spPr>
          <a:xfrm>
            <a:off x="948430" y="2092706"/>
            <a:ext cx="10294047" cy="1443859"/>
          </a:xfrm>
          <a:noFill/>
        </p:spPr>
        <p:txBody>
          <a:bodyPr tIns="288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143" name="INSTRUCTIE">
            <a:extLst>
              <a:ext uri="{FF2B5EF4-FFF2-40B4-BE49-F238E27FC236}">
                <a16:creationId xmlns:a16="http://schemas.microsoft.com/office/drawing/2014/main" id="{3955ECF6-05D6-41BA-8FD7-5F60BE37FB90}"/>
              </a:ext>
            </a:extLst>
          </p:cNvPr>
          <p:cNvGrpSpPr/>
          <p:nvPr userDrawn="1"/>
        </p:nvGrpSpPr>
        <p:grpSpPr>
          <a:xfrm>
            <a:off x="12378141" y="2"/>
            <a:ext cx="3693113" cy="4255687"/>
            <a:chOff x="-3786164" y="2"/>
            <a:chExt cx="3693113" cy="4255687"/>
          </a:xfrm>
        </p:grpSpPr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6B500FAB-080A-48EF-82D1-A8B98FEB437C}"/>
                </a:ext>
              </a:extLst>
            </p:cNvPr>
            <p:cNvSpPr/>
            <p:nvPr userDrawn="1"/>
          </p:nvSpPr>
          <p:spPr>
            <a:xfrm>
              <a:off x="-3786164" y="3427689"/>
              <a:ext cx="3592800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naar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GB" sz="1200" kern="1200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</a:t>
              </a:r>
              <a:r>
                <a:rPr lang="en-GB" sz="1200" b="1" cap="all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Inspiratie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</a:t>
              </a:r>
            </a:p>
          </p:txBody>
        </p:sp>
        <p:grpSp>
          <p:nvGrpSpPr>
            <p:cNvPr id="145" name="INSTRUCTIE">
              <a:extLst>
                <a:ext uri="{FF2B5EF4-FFF2-40B4-BE49-F238E27FC236}">
                  <a16:creationId xmlns:a16="http://schemas.microsoft.com/office/drawing/2014/main" id="{884E7035-031B-4CF2-BD51-234AAD9D2DEC}"/>
                </a:ext>
              </a:extLst>
            </p:cNvPr>
            <p:cNvGrpSpPr/>
            <p:nvPr userDrawn="1"/>
          </p:nvGrpSpPr>
          <p:grpSpPr>
            <a:xfrm>
              <a:off x="-3786164" y="2"/>
              <a:ext cx="3693113" cy="3543653"/>
              <a:chOff x="-3786164" y="2"/>
              <a:chExt cx="3693113" cy="3543653"/>
            </a:xfrm>
          </p:grpSpPr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682C326B-AA35-464F-AFEF-B29104788282}"/>
                  </a:ext>
                </a:extLst>
              </p:cNvPr>
              <p:cNvSpPr/>
              <p:nvPr userDrawn="1"/>
            </p:nvSpPr>
            <p:spPr>
              <a:xfrm>
                <a:off x="-3786164" y="2"/>
                <a:ext cx="3592800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GB" sz="1400" b="1" cap="all" baseline="0" noProof="0" dirty="0" err="1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opmaken</a:t>
                </a:r>
                <a:endPara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Ovaal 152">
                <a:extLst>
                  <a:ext uri="{FF2B5EF4-FFF2-40B4-BE49-F238E27FC236}">
                    <a16:creationId xmlns:a16="http://schemas.microsoft.com/office/drawing/2014/main" id="{1DC06549-3F8E-45BA-8ADF-341BCF5A96A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16E09450-941F-4C0C-AD45-14332081FD9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nodig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verwijder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bestaande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d.m.v.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toets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’.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op het pictogram om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nieuwe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in 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voegen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zie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onderstaand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voorbeeld</a:t>
                </a: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CCFB8F35-123B-4478-B421-E24E1AFF7155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2AEFD879-13EE-4AC5-A146-7043DBBB49E1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het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gewenste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aantal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rijen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kolommen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op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B4E48F1F-DEF3-43EB-922C-4E7162BC0B0B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16CD61A5-3403-469C-9E15-6A6071AF3E7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D4B7BAB4-7C96-4B66-BC1D-0C112842D62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4" name="Gelijkbenige driehoek 173">
                  <a:extLst>
                    <a:ext uri="{FF2B5EF4-FFF2-40B4-BE49-F238E27FC236}">
                      <a16:creationId xmlns:a16="http://schemas.microsoft.com/office/drawing/2014/main" id="{5C015B65-D5A9-4CE9-B8C4-CEEF2EC3B71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8" name="Ovaal 157">
                <a:extLst>
                  <a:ext uri="{FF2B5EF4-FFF2-40B4-BE49-F238E27FC236}">
                    <a16:creationId xmlns:a16="http://schemas.microsoft.com/office/drawing/2014/main" id="{6E30B259-149A-4CD5-A236-B7D9DC933211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80B19AB3-D349-4930-B236-1C31A72A40AE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opmaak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door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verschillende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onderdelen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de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selecteren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naar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de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Hulpmiddelen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van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tabellen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Ontwerpen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’ 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</a:t>
                </a:r>
                <a:r>
                  <a:rPr kumimoji="0" lang="en-GB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gaan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  <p:grpSp>
            <p:nvGrpSpPr>
              <p:cNvPr id="160" name="Tabel icoon">
                <a:extLst>
                  <a:ext uri="{FF2B5EF4-FFF2-40B4-BE49-F238E27FC236}">
                    <a16:creationId xmlns:a16="http://schemas.microsoft.com/office/drawing/2014/main" id="{0C9FB2CE-9810-4F1F-BA4B-D42E6C13B388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3F0442CB-72FC-47A3-A034-72763BE45EC2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350A75A4-3F40-4D72-A112-17C55856C712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6" name="Rechte verbindingslijn 165">
                  <a:extLst>
                    <a:ext uri="{FF2B5EF4-FFF2-40B4-BE49-F238E27FC236}">
                      <a16:creationId xmlns:a16="http://schemas.microsoft.com/office/drawing/2014/main" id="{BD34F9BE-C4D3-4E1C-B0E1-69CFFAF64932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Rechte verbindingslijn 166">
                  <a:extLst>
                    <a:ext uri="{FF2B5EF4-FFF2-40B4-BE49-F238E27FC236}">
                      <a16:creationId xmlns:a16="http://schemas.microsoft.com/office/drawing/2014/main" id="{4B69858B-A820-4CD4-9507-36FBA1814EF0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Rechte verbindingslijn 167">
                  <a:extLst>
                    <a:ext uri="{FF2B5EF4-FFF2-40B4-BE49-F238E27FC236}">
                      <a16:creationId xmlns:a16="http://schemas.microsoft.com/office/drawing/2014/main" id="{21461596-6C76-4B8D-9C49-2DFE65BEE64C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Rechte verbindingslijn 168">
                  <a:extLst>
                    <a:ext uri="{FF2B5EF4-FFF2-40B4-BE49-F238E27FC236}">
                      <a16:creationId xmlns:a16="http://schemas.microsoft.com/office/drawing/2014/main" id="{524C9C11-2F67-4375-85E5-ED0791DB0E9A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Rechte verbindingslijn 169">
                  <a:extLst>
                    <a:ext uri="{FF2B5EF4-FFF2-40B4-BE49-F238E27FC236}">
                      <a16:creationId xmlns:a16="http://schemas.microsoft.com/office/drawing/2014/main" id="{948B12D5-CC7B-40AC-982F-D6DC3E50532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20C60D8-E13D-46E7-9765-578EB9D42405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1" name="ICOON_info">
                <a:extLst>
                  <a:ext uri="{FF2B5EF4-FFF2-40B4-BE49-F238E27FC236}">
                    <a16:creationId xmlns:a16="http://schemas.microsoft.com/office/drawing/2014/main" id="{22950DB8-99B9-4DFE-9FC1-6149C8F4E431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62" name="Ovaal 161">
                  <a:extLst>
                    <a:ext uri="{FF2B5EF4-FFF2-40B4-BE49-F238E27FC236}">
                      <a16:creationId xmlns:a16="http://schemas.microsoft.com/office/drawing/2014/main" id="{F62BBBAB-9C20-444D-996F-0BBC67AFDFA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Graphic 163" descr="Informatie">
                  <a:extLst>
                    <a:ext uri="{FF2B5EF4-FFF2-40B4-BE49-F238E27FC236}">
                      <a16:creationId xmlns:a16="http://schemas.microsoft.com/office/drawing/2014/main" id="{814A57A3-62CB-47C8-A03F-E69D5722714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6" name="Groep 145">
              <a:extLst>
                <a:ext uri="{FF2B5EF4-FFF2-40B4-BE49-F238E27FC236}">
                  <a16:creationId xmlns:a16="http://schemas.microsoft.com/office/drawing/2014/main" id="{F7A8E344-1E5B-4BED-A87A-E7A11FA4D667}"/>
                </a:ext>
              </a:extLst>
            </p:cNvPr>
            <p:cNvGrpSpPr/>
            <p:nvPr userDrawn="1"/>
          </p:nvGrpSpPr>
          <p:grpSpPr>
            <a:xfrm>
              <a:off x="-938434" y="3565066"/>
              <a:ext cx="627798" cy="576693"/>
              <a:chOff x="-938434" y="4570310"/>
              <a:chExt cx="627798" cy="576693"/>
            </a:xfrm>
          </p:grpSpPr>
          <p:grpSp>
            <p:nvGrpSpPr>
              <p:cNvPr id="147" name="Inspireren">
                <a:extLst>
                  <a:ext uri="{FF2B5EF4-FFF2-40B4-BE49-F238E27FC236}">
                    <a16:creationId xmlns:a16="http://schemas.microsoft.com/office/drawing/2014/main" id="{68A5B14E-FFA7-4F1B-9CCB-5039FC357FB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49" name="Freeform 12">
                  <a:extLst>
                    <a:ext uri="{FF2B5EF4-FFF2-40B4-BE49-F238E27FC236}">
                      <a16:creationId xmlns:a16="http://schemas.microsoft.com/office/drawing/2014/main" id="{14EFF5AD-7E16-4871-BDC0-3D069623CE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50" name="Freeform 13">
                  <a:extLst>
                    <a:ext uri="{FF2B5EF4-FFF2-40B4-BE49-F238E27FC236}">
                      <a16:creationId xmlns:a16="http://schemas.microsoft.com/office/drawing/2014/main" id="{AB30C5EE-48DA-48D3-BE4D-6C586BD12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51" name="Freeform 14">
                  <a:extLst>
                    <a:ext uri="{FF2B5EF4-FFF2-40B4-BE49-F238E27FC236}">
                      <a16:creationId xmlns:a16="http://schemas.microsoft.com/office/drawing/2014/main" id="{C14A1D4F-C347-40A3-9E96-C6DBDBF290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48" name="Tekstvak 147">
                <a:extLst>
                  <a:ext uri="{FF2B5EF4-FFF2-40B4-BE49-F238E27FC236}">
                    <a16:creationId xmlns:a16="http://schemas.microsoft.com/office/drawing/2014/main" id="{925275A6-5FF8-4553-BF1A-A6AA4BDF8340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53" name="Tijdelijke aanduiding voor tekst 6">
            <a:extLst>
              <a:ext uri="{FF2B5EF4-FFF2-40B4-BE49-F238E27FC236}">
                <a16:creationId xmlns:a16="http://schemas.microsoft.com/office/drawing/2014/main" id="{203F2167-1D21-4B32-AC7B-A36023BF481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47700" y="3959658"/>
            <a:ext cx="10895506" cy="2009769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54" name="Tijdelijke aanduiding voor tabel 16">
            <a:extLst>
              <a:ext uri="{FF2B5EF4-FFF2-40B4-BE49-F238E27FC236}">
                <a16:creationId xmlns:a16="http://schemas.microsoft.com/office/drawing/2014/main" id="{20FB49D2-D791-4CED-B2AB-C9296B5B4F19}"/>
              </a:ext>
            </a:extLst>
          </p:cNvPr>
          <p:cNvSpPr>
            <a:spLocks noGrp="1"/>
          </p:cNvSpPr>
          <p:nvPr>
            <p:ph type="tbl" sz="quarter" idx="69" hasCustomPrompt="1"/>
          </p:nvPr>
        </p:nvSpPr>
        <p:spPr>
          <a:xfrm>
            <a:off x="948430" y="4242613"/>
            <a:ext cx="10294047" cy="1443859"/>
          </a:xfrm>
          <a:noFill/>
        </p:spPr>
        <p:txBody>
          <a:bodyPr tIns="288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</p:spTree>
    <p:extLst>
      <p:ext uri="{BB962C8B-B14F-4D97-AF65-F5344CB8AC3E}">
        <p14:creationId xmlns:p14="http://schemas.microsoft.com/office/powerpoint/2010/main" val="7535795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2">
            <a:extLst>
              <a:ext uri="{FF2B5EF4-FFF2-40B4-BE49-F238E27FC236}">
                <a16:creationId xmlns:a16="http://schemas.microsoft.com/office/drawing/2014/main" id="{1C474695-F450-4FAB-A57E-DD98B3BC00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138" y="3722527"/>
            <a:ext cx="3512862" cy="2247108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19" name="Tijdelijke aanduiding voor afbeelding 2">
            <a:extLst>
              <a:ext uri="{FF2B5EF4-FFF2-40B4-BE49-F238E27FC236}">
                <a16:creationId xmlns:a16="http://schemas.microsoft.com/office/drawing/2014/main" id="{8C259D03-6711-4B9E-B7D0-BE2590DFD7C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338922" y="3722527"/>
            <a:ext cx="3512862" cy="2247108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21" name="Tijdelijke aanduiding voor afbeelding 2">
            <a:extLst>
              <a:ext uri="{FF2B5EF4-FFF2-40B4-BE49-F238E27FC236}">
                <a16:creationId xmlns:a16="http://schemas.microsoft.com/office/drawing/2014/main" id="{1FC898E6-2CD1-4614-A644-0F2E5113006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8030707" y="3722527"/>
            <a:ext cx="3512862" cy="2247108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DCFB9-D0D3-439F-9363-84BC61A7334D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Images 3x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28" name="GRID" hidden="1">
            <a:extLst>
              <a:ext uri="{FF2B5EF4-FFF2-40B4-BE49-F238E27FC236}">
                <a16:creationId xmlns:a16="http://schemas.microsoft.com/office/drawing/2014/main" id="{D09C8969-CD22-4B8A-B794-8391ADF75603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F9EBE241-DCD7-48C8-8DD2-6A65484B9B04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9169CFD-CD4F-4D0D-B275-93B8424C73D7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71901E8-8A49-4E0F-A13A-E19C0EC9A07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F873B29-0DF5-4042-8719-97304B3BFF26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5293521-F97E-4B1A-8C05-045BF0775B5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EA3059D-6B33-4DEB-AE49-DFF5225ADF5F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1D387880-808C-4AF1-8831-CA1CF5BAB5C6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C9096AF-2C49-480F-A3E3-6F1DF473F265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8ECFE18-15EA-40B3-9B5F-64F58E69B370}"/>
                </a:ext>
              </a:extLst>
            </p:cNvPr>
            <p:cNvSpPr/>
            <p:nvPr/>
          </p:nvSpPr>
          <p:spPr>
            <a:xfrm>
              <a:off x="0" y="3542528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ACC1C208-0B2A-4F02-9484-25A098F3DA0B}"/>
                </a:ext>
              </a:extLst>
            </p:cNvPr>
            <p:cNvSpPr/>
            <p:nvPr/>
          </p:nvSpPr>
          <p:spPr>
            <a:xfrm>
              <a:off x="4160000" y="3542529"/>
              <a:ext cx="180000" cy="2787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76E05DF-2019-4603-82F2-724E6E0C3998}"/>
                </a:ext>
              </a:extLst>
            </p:cNvPr>
            <p:cNvSpPr/>
            <p:nvPr/>
          </p:nvSpPr>
          <p:spPr>
            <a:xfrm>
              <a:off x="7852000" y="3542529"/>
              <a:ext cx="180000" cy="2787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9" name="INSTRUCTION">
            <a:extLst>
              <a:ext uri="{FF2B5EF4-FFF2-40B4-BE49-F238E27FC236}">
                <a16:creationId xmlns:a16="http://schemas.microsoft.com/office/drawing/2014/main" id="{78741FA5-0072-445A-8589-2A722AC551A2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603B7D8D-047A-4083-9DF2-097F5FBA626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0E1EE0A9-A1E2-4374-8393-2E0692A4375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81D561D-4500-4C15-8437-8FF7A042EAB6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D2D02E7B-7533-4C40-8CA0-FD3A6BA24A1C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B6F58EDF-B607-468E-8F0D-DA117E441ADE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CDBE05E7-002F-4668-B02A-B0D567955AB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280D5E7-41DC-4D8E-9D45-EFBFF20D5499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BA601D6-7357-401E-AF59-B6F4DC7D98F4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A05358EA-F0DA-4C58-B7E8-1A389BCA4A16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871B5267-0A76-418D-B091-75633F48BD0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997B73DF-2C20-4A19-A50A-4DBB01E7564E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1CFE1162-8855-4774-AFE8-31528235491F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4" name="Rechthoek: afgeronde hoeken 103">
                  <a:extLst>
                    <a:ext uri="{FF2B5EF4-FFF2-40B4-BE49-F238E27FC236}">
                      <a16:creationId xmlns:a16="http://schemas.microsoft.com/office/drawing/2014/main" id="{08F35999-FBC2-45CD-BD23-7959ADAC708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569DBB22-6A67-4F2A-8995-623025955CA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D55B4CCF-BEED-4DCC-80B7-3E624447793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AFA74226-1BE2-417E-A1DE-1CE5B17044C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344F62C1-F382-4B4C-9B77-F4257243C94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DF0E77C4-1D6C-4DF1-86AD-D532C498025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BF4FAED8-4508-4CB7-8ADB-9A98B1BB187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43107F1A-61C6-4894-9EDF-1733CABA95CF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8" name="Rechthoek: afgeronde hoeken 97">
                    <a:extLst>
                      <a:ext uri="{FF2B5EF4-FFF2-40B4-BE49-F238E27FC236}">
                        <a16:creationId xmlns:a16="http://schemas.microsoft.com/office/drawing/2014/main" id="{0D5962E5-5DEF-49BF-92B0-96323FC2C55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6EE97FCD-49C5-441C-88CA-1B0B942D01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FCFBF231-86A8-45CC-B199-D7A7F92C8E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BDE7D872-37CF-414C-9962-43AC6EE223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8F30C479-7A36-439F-A294-674173AA73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7F611237-0909-4E21-98E2-0D212C1771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7" name="Boog 96">
                  <a:extLst>
                    <a:ext uri="{FF2B5EF4-FFF2-40B4-BE49-F238E27FC236}">
                      <a16:creationId xmlns:a16="http://schemas.microsoft.com/office/drawing/2014/main" id="{6CBCB2BD-820E-4984-91BE-823152F3B8D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ED93C3AB-AE56-4DB8-8FCF-6A7877215D7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8B206144-A091-4E27-BB8C-4914935C11B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5" name="Vrije vorm: vorm 94">
                <a:extLst>
                  <a:ext uri="{FF2B5EF4-FFF2-40B4-BE49-F238E27FC236}">
                    <a16:creationId xmlns:a16="http://schemas.microsoft.com/office/drawing/2014/main" id="{5C71A9C8-F581-4467-98D9-74F1AC4BA02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D9F1EF32-AA9C-47BF-98E1-9E1562C9E21C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3F0F9ECB-814A-41F3-8BE2-EF2A1DF56A13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0" name="ICOON_info">
                <a:extLst>
                  <a:ext uri="{FF2B5EF4-FFF2-40B4-BE49-F238E27FC236}">
                    <a16:creationId xmlns:a16="http://schemas.microsoft.com/office/drawing/2014/main" id="{D5CA67DB-B891-4351-BB33-895CA08CCCC4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7" name="Ovaal 86">
                  <a:extLst>
                    <a:ext uri="{FF2B5EF4-FFF2-40B4-BE49-F238E27FC236}">
                      <a16:creationId xmlns:a16="http://schemas.microsoft.com/office/drawing/2014/main" id="{3837F018-C1B0-4C5A-AD03-5BC502A2C1E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Graphic 163" descr="Informatie">
                  <a:extLst>
                    <a:ext uri="{FF2B5EF4-FFF2-40B4-BE49-F238E27FC236}">
                      <a16:creationId xmlns:a16="http://schemas.microsoft.com/office/drawing/2014/main" id="{FC14D6F8-A432-4ECE-B43B-7C8314023ED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CBE64E3F-31FF-4B38-AC9C-82E8096E1659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2" name="Inspireren">
                  <a:extLst>
                    <a:ext uri="{FF2B5EF4-FFF2-40B4-BE49-F238E27FC236}">
                      <a16:creationId xmlns:a16="http://schemas.microsoft.com/office/drawing/2014/main" id="{BD497CD4-13E3-4DA5-8990-EADD770F35A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4" name="Freeform 12">
                    <a:extLst>
                      <a:ext uri="{FF2B5EF4-FFF2-40B4-BE49-F238E27FC236}">
                        <a16:creationId xmlns:a16="http://schemas.microsoft.com/office/drawing/2014/main" id="{D41C132D-FFBB-48C6-927E-30BDDB82DC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5" name="Freeform 13">
                    <a:extLst>
                      <a:ext uri="{FF2B5EF4-FFF2-40B4-BE49-F238E27FC236}">
                        <a16:creationId xmlns:a16="http://schemas.microsoft.com/office/drawing/2014/main" id="{A5424382-674E-4842-B85A-276088C1BB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6" name="Freeform 14">
                    <a:extLst>
                      <a:ext uri="{FF2B5EF4-FFF2-40B4-BE49-F238E27FC236}">
                        <a16:creationId xmlns:a16="http://schemas.microsoft.com/office/drawing/2014/main" id="{02CB7B84-1F7D-48D8-A72E-688856D3BF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3" name="Tekstvak 82">
                  <a:extLst>
                    <a:ext uri="{FF2B5EF4-FFF2-40B4-BE49-F238E27FC236}">
                      <a16:creationId xmlns:a16="http://schemas.microsoft.com/office/drawing/2014/main" id="{1C6DFBCC-335B-4FCA-BB4B-3154E8898641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A48C2441-807A-4F87-AD2D-D2785591D2B0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1B4D49A3-7B6B-46E5-95C4-3B49A7E65E7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8D94F840-7120-41DE-B93A-5B1CC3C5462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ED70E785-9D9C-4068-8015-E71EF6CEC6F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B422091B-6006-4CBA-B7E7-B3E37C36EB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8EF649AB-7D99-4359-AE72-FEFBF70E2C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6CA1BBB8-B7D1-4E0E-B6BD-FC3D52CBBC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B0366B4F-A8B6-4984-B761-C8D82AC6DC0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5" name="Afbeelding 74">
                    <a:extLst>
                      <a:ext uri="{FF2B5EF4-FFF2-40B4-BE49-F238E27FC236}">
                        <a16:creationId xmlns:a16="http://schemas.microsoft.com/office/drawing/2014/main" id="{BF024862-4489-4587-B077-BD95061994D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5839AAA5-0C90-4580-8C43-AD454A68C02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D26288DF-C990-43BB-BC1D-0269035F5D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B776502A-ACBE-4BF6-8318-5BB68D3C6DB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BBA9858D-2064-4B75-B60C-797A8774804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B2196EB4-B7AB-417D-88B7-645CBCD271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568C437C-531C-4EB8-BD68-1F801C2BF5F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5E2BEA53-9FDE-4F5B-8B8E-B48026A00FC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5" name="Gelijkbenige driehoek 64">
                <a:extLst>
                  <a:ext uri="{FF2B5EF4-FFF2-40B4-BE49-F238E27FC236}">
                    <a16:creationId xmlns:a16="http://schemas.microsoft.com/office/drawing/2014/main" id="{EFC3BB4C-D76A-47A1-8B97-EB9FEEC7223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BADBB92D-5559-4E5E-9CAD-532A43CF032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A6BFEA69-772A-4189-8C0C-30434E7EF5F7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A57119BA-8177-4C3B-919C-1BA9DE59054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4273DCBF-2A5B-4940-8738-6403CA3E221B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9BE7245A-BC93-4316-8BC8-2EF81C29EFA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9" name="Vrije vorm: vorm 58">
                  <a:extLst>
                    <a:ext uri="{FF2B5EF4-FFF2-40B4-BE49-F238E27FC236}">
                      <a16:creationId xmlns:a16="http://schemas.microsoft.com/office/drawing/2014/main" id="{3D5DA9CE-CD8B-4315-A532-025164B48887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1131F8A3-FDFD-4DAA-90EE-CDBCEE20CF1C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1" name="Vrije vorm: vorm 60">
                    <a:extLst>
                      <a:ext uri="{FF2B5EF4-FFF2-40B4-BE49-F238E27FC236}">
                        <a16:creationId xmlns:a16="http://schemas.microsoft.com/office/drawing/2014/main" id="{2966DB1E-BA6E-4B1C-81F0-51A8FA83BF2E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2" name="Vrije vorm: vorm 61">
                    <a:extLst>
                      <a:ext uri="{FF2B5EF4-FFF2-40B4-BE49-F238E27FC236}">
                        <a16:creationId xmlns:a16="http://schemas.microsoft.com/office/drawing/2014/main" id="{8B880D54-A284-4186-8AD5-421D7440900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72086836-AFDF-4A9B-81AF-956E10BB3596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1384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66C1A-E294-4B07-9F59-F4156B03499F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Images 4x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11F57A98-C9F5-46AC-A293-89C8A238C9E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989136" y="1797668"/>
            <a:ext cx="3687432" cy="1995983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D640999D-0475-4DBD-847F-60986E73D295}"/>
              </a:ext>
            </a:extLst>
          </p:cNvPr>
          <p:cNvGrpSpPr/>
          <p:nvPr userDrawn="1"/>
        </p:nvGrpSpPr>
        <p:grpSpPr>
          <a:xfrm>
            <a:off x="-862" y="0"/>
            <a:ext cx="12192862" cy="6870859"/>
            <a:chOff x="-862" y="0"/>
            <a:chExt cx="12192862" cy="6870859"/>
          </a:xfrm>
          <a:solidFill>
            <a:schemeClr val="tx1">
              <a:alpha val="30000"/>
            </a:schemeClr>
          </a:solidFill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5761693E-710F-421D-AB8D-CE93E72A4A5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5EF86DC-3014-4711-9373-F8855CCF977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195C756-56A9-451C-95A8-948C5C7BB31D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6C815E8E-1CD5-446D-8EB6-7DFD809A1574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1609E91-E99B-4356-9FB2-F974F0DAAB10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A9403D44-221C-4111-B900-C99436F227E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A432B87-8C20-4A44-9AFD-A387F9B31E75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1318B0E-A09E-45F1-85C5-D6C701955A69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F0A3CB77-D374-47F8-9D26-A3B725ED2935}"/>
                </a:ext>
              </a:extLst>
            </p:cNvPr>
            <p:cNvSpPr/>
            <p:nvPr/>
          </p:nvSpPr>
          <p:spPr>
            <a:xfrm>
              <a:off x="0" y="3793652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CB784474-0A3F-4AF1-9FEB-556BAE1C554C}"/>
                </a:ext>
              </a:extLst>
            </p:cNvPr>
            <p:cNvSpPr/>
            <p:nvPr/>
          </p:nvSpPr>
          <p:spPr>
            <a:xfrm>
              <a:off x="3809137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177B6E1-0FF1-4500-86BE-7B100A232362}"/>
                </a:ext>
              </a:extLst>
            </p:cNvPr>
            <p:cNvSpPr/>
            <p:nvPr/>
          </p:nvSpPr>
          <p:spPr>
            <a:xfrm>
              <a:off x="7676568" y="3542529"/>
              <a:ext cx="180000" cy="2787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45" name="Tijdelijke aanduiding voor afbeelding 2">
            <a:extLst>
              <a:ext uri="{FF2B5EF4-FFF2-40B4-BE49-F238E27FC236}">
                <a16:creationId xmlns:a16="http://schemas.microsoft.com/office/drawing/2014/main" id="{131B35CC-A662-4109-81A8-4E23D88CD86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856568" y="1797668"/>
            <a:ext cx="3687432" cy="1995983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CF94D5FC-D785-4DDA-837B-C8341A2FBF3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989136" y="3973652"/>
            <a:ext cx="3687432" cy="1995983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9B492DBB-5037-46D7-BECD-FC6B1B8D3CD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856568" y="3973652"/>
            <a:ext cx="3687432" cy="1995983"/>
          </a:xfrm>
          <a:solidFill>
            <a:schemeClr val="bg2"/>
          </a:solidFill>
        </p:spPr>
        <p:txBody>
          <a:bodyPr lIns="36000" tIns="504000" rIns="3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88B16DF9-31FE-4A5D-99F0-AD30718FA87D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2117D24F-F9AB-4716-9FDA-581EACAB688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473FE91D-6B23-4F3F-9594-F4E38BBC1A9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14465CA8-CE00-48B0-9BE5-39E32A83FD9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DC7B4961-383B-4306-9165-C32AF2C8EAE6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68E002E-DEB5-4E5F-8908-1CA248689662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4878DFB6-FCD9-407A-9086-1CDA5E458554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9996F868-80B4-45CA-9879-E0BD447EE42C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0C6A001A-55E6-4ED1-902C-EF8CAED92A6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3D8B535F-FC7D-46C1-B85A-E022B83552F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49F4C834-B9C3-4C4C-B4D0-3DE879DFBD66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26A4BCAE-2DCE-4A9F-968C-EC01752DFCB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C1279825-7373-46ED-97CB-0E572013137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9" name="Rechthoek: afgeronde hoeken 108">
                  <a:extLst>
                    <a:ext uri="{FF2B5EF4-FFF2-40B4-BE49-F238E27FC236}">
                      <a16:creationId xmlns:a16="http://schemas.microsoft.com/office/drawing/2014/main" id="{E03AEE3C-A065-4DBA-94D1-4488CEB58BE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B17F475D-2A1B-4889-A38D-42FD78137DF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1407A4AB-7B9C-4DB4-BC3B-A4829F20B17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9B97A7D9-1B95-4639-B89F-F313C656468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B3EC850B-A628-4416-90D0-1FBC8578E41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E382392A-C923-4A6F-A02F-C6DFB5C6047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F4558DC8-63F6-4CF0-B812-0700CD1516F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5E1AC31F-3216-460A-9043-83ED1F4F59D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3" name="Rechthoek: afgeronde hoeken 102">
                    <a:extLst>
                      <a:ext uri="{FF2B5EF4-FFF2-40B4-BE49-F238E27FC236}">
                        <a16:creationId xmlns:a16="http://schemas.microsoft.com/office/drawing/2014/main" id="{2171E5D3-8E41-470B-9210-680573EEA0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DA10CDA-9D98-4AE3-BCCC-B8023A9646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6BBFF9DA-900D-4152-B9EA-E27474E9A2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88E5DD02-BEC6-4D6B-991E-F41B063AEB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DBEEB26B-EF2A-4673-9BF5-A4E5E553E4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0595130F-933B-49FA-B544-1539F13580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Boog 101">
                  <a:extLst>
                    <a:ext uri="{FF2B5EF4-FFF2-40B4-BE49-F238E27FC236}">
                      <a16:creationId xmlns:a16="http://schemas.microsoft.com/office/drawing/2014/main" id="{9B235F3B-737F-4D0E-A6E9-9B80207FEB9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09AB2E09-3D37-4312-A3C4-43A989D017F2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9" name="Tekstvak 98">
                <a:extLst>
                  <a:ext uri="{FF2B5EF4-FFF2-40B4-BE49-F238E27FC236}">
                    <a16:creationId xmlns:a16="http://schemas.microsoft.com/office/drawing/2014/main" id="{E65A387B-B621-49E1-9A4E-57A5D427FE8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0" name="Vrije vorm: vorm 99">
                <a:extLst>
                  <a:ext uri="{FF2B5EF4-FFF2-40B4-BE49-F238E27FC236}">
                    <a16:creationId xmlns:a16="http://schemas.microsoft.com/office/drawing/2014/main" id="{69E6F0F1-CC7B-4602-8566-B0423E12665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AB7347A2-71A0-440C-B97D-D38E1CE21CB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2B196CB0-39A1-4358-991D-FE86148DA62F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5" name="ICOON_info">
                <a:extLst>
                  <a:ext uri="{FF2B5EF4-FFF2-40B4-BE49-F238E27FC236}">
                    <a16:creationId xmlns:a16="http://schemas.microsoft.com/office/drawing/2014/main" id="{905C4AF5-E05C-4680-B341-22E0E20C3920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2399B509-9D6C-4194-9A1D-0A19FE8B958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Graphic 163" descr="Informatie">
                  <a:extLst>
                    <a:ext uri="{FF2B5EF4-FFF2-40B4-BE49-F238E27FC236}">
                      <a16:creationId xmlns:a16="http://schemas.microsoft.com/office/drawing/2014/main" id="{5A24D255-8A3B-4EB6-AE47-F45A0B515E8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BF3C3904-8152-4FB1-909B-61DA27603C2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7" name="Inspireren">
                  <a:extLst>
                    <a:ext uri="{FF2B5EF4-FFF2-40B4-BE49-F238E27FC236}">
                      <a16:creationId xmlns:a16="http://schemas.microsoft.com/office/drawing/2014/main" id="{12DA3E42-6DC0-494B-A7E3-1C22CEE435BA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9" name="Freeform 12">
                    <a:extLst>
                      <a:ext uri="{FF2B5EF4-FFF2-40B4-BE49-F238E27FC236}">
                        <a16:creationId xmlns:a16="http://schemas.microsoft.com/office/drawing/2014/main" id="{784A0B4A-235E-49B6-A5A7-9768A4EFC8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0" name="Freeform 13">
                    <a:extLst>
                      <a:ext uri="{FF2B5EF4-FFF2-40B4-BE49-F238E27FC236}">
                        <a16:creationId xmlns:a16="http://schemas.microsoft.com/office/drawing/2014/main" id="{6DDC2162-AE90-46D4-A65E-22C8802CE9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1" name="Freeform 14">
                    <a:extLst>
                      <a:ext uri="{FF2B5EF4-FFF2-40B4-BE49-F238E27FC236}">
                        <a16:creationId xmlns:a16="http://schemas.microsoft.com/office/drawing/2014/main" id="{6B882CE9-EE88-4CA2-B793-D7B0D8AA326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8" name="Tekstvak 87">
                  <a:extLst>
                    <a:ext uri="{FF2B5EF4-FFF2-40B4-BE49-F238E27FC236}">
                      <a16:creationId xmlns:a16="http://schemas.microsoft.com/office/drawing/2014/main" id="{6EB3F9E4-4946-451D-90AA-BAE2547DB181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A81C3100-A94A-4D93-AA92-4877511D86E0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9CE42D68-69F1-4EA7-817C-FA419B4DE09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C28CD7DE-450F-4964-B250-0097B6822F3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BC71F3A9-F325-4810-A970-466D50C6C06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24E2FA12-B262-4568-AA93-79E6E90752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161792B8-0A4C-4C01-92F9-59F435E14B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3" name="Ovaal 82">
                      <a:extLst>
                        <a:ext uri="{FF2B5EF4-FFF2-40B4-BE49-F238E27FC236}">
                          <a16:creationId xmlns:a16="http://schemas.microsoft.com/office/drawing/2014/main" id="{D39EFDDF-C675-440C-AC59-7EF66046DF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9" name="Afbeelding 78">
                    <a:extLst>
                      <a:ext uri="{FF2B5EF4-FFF2-40B4-BE49-F238E27FC236}">
                        <a16:creationId xmlns:a16="http://schemas.microsoft.com/office/drawing/2014/main" id="{A587EDD7-4F40-4D7A-8189-FA5BB054613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0" name="Afbeelding 79">
                    <a:extLst>
                      <a:ext uri="{FF2B5EF4-FFF2-40B4-BE49-F238E27FC236}">
                        <a16:creationId xmlns:a16="http://schemas.microsoft.com/office/drawing/2014/main" id="{E4921F2F-7EA1-4B27-AC9F-A5221CFC80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805DF839-C21C-4432-805A-C709579CBC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8D2D7AD8-553C-4235-AEF2-547C227124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CCD0C9DD-77EE-4BF7-AEED-A114FEEDED3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2C7BB569-83F2-4A7C-9E10-A7A7A0AAF7F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199D0F7E-80B7-4CC7-AFDC-ACCD9DC0F8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2AE25845-19FE-4673-9BFE-7A40D25AFAA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CCD9FE08-5B70-4B6F-98E6-B70C9E7266E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254D239E-034B-41A6-8147-87CF09594B6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279BE281-7D21-4289-AAD4-BE9A641F32A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59B0F5FA-AAC6-4A88-90B0-D5757F156C96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2533BBDB-DBDC-488D-8312-2A12AD91926D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4782D505-7FEC-496D-B6DE-02B99672E56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A684AA80-A8E8-4EC3-B65E-870973E66E60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12E50CCC-522A-4BB2-85CB-6A17BDB1465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C0DF5F17-F645-46EA-AC0C-8847D5F206D9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6" name="Vrije vorm: vorm 65">
                    <a:extLst>
                      <a:ext uri="{FF2B5EF4-FFF2-40B4-BE49-F238E27FC236}">
                        <a16:creationId xmlns:a16="http://schemas.microsoft.com/office/drawing/2014/main" id="{69FEC8A3-A013-4205-BA47-8109CB298B3E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7" name="Vrije vorm: vorm 66">
                    <a:extLst>
                      <a:ext uri="{FF2B5EF4-FFF2-40B4-BE49-F238E27FC236}">
                        <a16:creationId xmlns:a16="http://schemas.microsoft.com/office/drawing/2014/main" id="{B5F72B2A-7EC8-4403-BD62-9722F801E1C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7BC10F3-7FF9-4FA8-A6C4-2999D6A9C3E9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72464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E3B51-E43C-462E-8720-B336FE49EE97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Images 5x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53FEE869-C745-4F44-A03E-CF260205A282}"/>
              </a:ext>
            </a:extLst>
          </p:cNvPr>
          <p:cNvGrpSpPr/>
          <p:nvPr userDrawn="1"/>
        </p:nvGrpSpPr>
        <p:grpSpPr>
          <a:xfrm>
            <a:off x="-862" y="0"/>
            <a:ext cx="12192862" cy="6870859"/>
            <a:chOff x="-862" y="0"/>
            <a:chExt cx="12192862" cy="6870859"/>
          </a:xfrm>
          <a:solidFill>
            <a:schemeClr val="tx1">
              <a:alpha val="30000"/>
            </a:schemeClr>
          </a:solidFill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01B4B3A-8E07-4A8F-A6B6-83C73CB1C4A6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D38B38C-30B2-4C6E-9325-B82A02D6596B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EE884C3-A936-4E6B-8220-D7B0735F21A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AB46BD8-D3E0-4012-87AD-EA0A30285054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A6C70DEC-83C8-45EC-A68E-E5F63AE0E903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D723463-C5CD-4D14-93A9-0185E545B8CF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B1179DCE-CBC5-4A4A-950A-789D3734A267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1C40884-7261-4496-BE9B-1AB196DA8303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4885547-0827-4800-9562-3E185448C995}"/>
                </a:ext>
              </a:extLst>
            </p:cNvPr>
            <p:cNvSpPr/>
            <p:nvPr/>
          </p:nvSpPr>
          <p:spPr>
            <a:xfrm>
              <a:off x="0" y="3973343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0FBF64D-D01A-4C23-AB76-4E1BF1B8DA81}"/>
                </a:ext>
              </a:extLst>
            </p:cNvPr>
            <p:cNvSpPr/>
            <p:nvPr/>
          </p:nvSpPr>
          <p:spPr>
            <a:xfrm>
              <a:off x="3237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93105558-3085-443C-9312-7B9CAB8583B4}"/>
                </a:ext>
              </a:extLst>
            </p:cNvPr>
            <p:cNvSpPr/>
            <p:nvPr userDrawn="1"/>
          </p:nvSpPr>
          <p:spPr>
            <a:xfrm>
              <a:off x="0" y="1797049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AD3E967-E0BB-4F78-B2CA-A576BA1E6E7C}"/>
                </a:ext>
              </a:extLst>
            </p:cNvPr>
            <p:cNvSpPr/>
            <p:nvPr userDrawn="1"/>
          </p:nvSpPr>
          <p:spPr>
            <a:xfrm>
              <a:off x="6006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610D03E-2776-48B7-B86B-264758556D48}"/>
                </a:ext>
              </a:extLst>
            </p:cNvPr>
            <p:cNvSpPr/>
            <p:nvPr userDrawn="1"/>
          </p:nvSpPr>
          <p:spPr>
            <a:xfrm>
              <a:off x="8775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895A2AB1-FB95-462D-8678-621769F1C01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4153342"/>
            <a:ext cx="5357998" cy="1816293"/>
          </a:xfrm>
          <a:solidFill>
            <a:schemeClr val="bg2"/>
          </a:solidFill>
        </p:spPr>
        <p:txBody>
          <a:bodyPr lIns="900000" tIns="360000" rIns="90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96414594-6C4B-4304-89F8-74C10D74A1D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185998" y="2157359"/>
            <a:ext cx="2589002" cy="1815984"/>
          </a:xfrm>
          <a:solidFill>
            <a:schemeClr val="bg2"/>
          </a:solidFill>
        </p:spPr>
        <p:txBody>
          <a:bodyPr lIns="144000" tIns="180000" rIns="144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8D50646F-2E1B-4CE4-81E2-DCA3B1B490FD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954998" y="2157359"/>
            <a:ext cx="2589002" cy="1815984"/>
          </a:xfrm>
          <a:solidFill>
            <a:schemeClr val="bg2"/>
          </a:solidFill>
        </p:spPr>
        <p:txBody>
          <a:bodyPr lIns="144000" tIns="180000" rIns="144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9" name="Tijdelijke aanduiding voor afbeelding 2">
            <a:extLst>
              <a:ext uri="{FF2B5EF4-FFF2-40B4-BE49-F238E27FC236}">
                <a16:creationId xmlns:a16="http://schemas.microsoft.com/office/drawing/2014/main" id="{D40F77EE-A2C4-445D-B213-AC6EC4E5882C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47998" y="4153652"/>
            <a:ext cx="2589002" cy="1815984"/>
          </a:xfrm>
          <a:solidFill>
            <a:schemeClr val="bg2"/>
          </a:solidFill>
        </p:spPr>
        <p:txBody>
          <a:bodyPr lIns="144000" tIns="180000" rIns="144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0" name="Tijdelijke aanduiding voor afbeelding 2">
            <a:extLst>
              <a:ext uri="{FF2B5EF4-FFF2-40B4-BE49-F238E27FC236}">
                <a16:creationId xmlns:a16="http://schemas.microsoft.com/office/drawing/2014/main" id="{B9395185-E67B-410D-B7C9-D3C6583485CB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416998" y="4153652"/>
            <a:ext cx="2589002" cy="1815984"/>
          </a:xfrm>
          <a:solidFill>
            <a:schemeClr val="bg2"/>
          </a:solidFill>
        </p:spPr>
        <p:txBody>
          <a:bodyPr lIns="144000" tIns="180000" rIns="144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4" name="INSTRUCTION">
            <a:extLst>
              <a:ext uri="{FF2B5EF4-FFF2-40B4-BE49-F238E27FC236}">
                <a16:creationId xmlns:a16="http://schemas.microsoft.com/office/drawing/2014/main" id="{B4A83C52-F016-4EF6-96F5-5A35F702F835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64A8843-534E-450F-A922-CAEEB6E9BF17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C03614DF-D045-4BDF-B251-6B08C1A794B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783C6B1-406D-4350-BEB1-1ACC163EABDE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63AEC7E3-F525-4B9C-9581-249320BD8A52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2DF8CC-39B7-4956-8927-EE58B3808F2D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27EED07D-C671-409A-9C98-15F4C01E3F42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E6D264B2-E817-4F92-AE22-43654EEB8C46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1B3A659-9D05-48CA-9156-3E556D76B0CE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A39D43EB-C72F-4085-9312-811AEECE5AC5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5FB290B-C5B5-4DFB-ABF9-5138EAE45A4E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0E3F4DA3-A415-4EE7-B233-F9AD8A4D133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9E7AEC73-97C4-4001-84A6-90C39D5E115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8" name="Rechthoek: afgeronde hoeken 107">
                  <a:extLst>
                    <a:ext uri="{FF2B5EF4-FFF2-40B4-BE49-F238E27FC236}">
                      <a16:creationId xmlns:a16="http://schemas.microsoft.com/office/drawing/2014/main" id="{BBBCD110-250A-4DCB-9B95-C3B64656D39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DA5DD7CC-CDE0-4BFF-95EF-51DDB3124CC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FE57E2D1-9CCC-41FA-AB3C-BD8494F6D87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C2BDED60-0407-4C27-A883-54EC2597590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6A1000C4-4200-4594-97D2-BCE5D39D5BF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054CE46F-5B7E-482A-AF6B-B6C0A673B7C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BAEDD7A1-51FE-4AF8-B31C-871BE92FA40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2219B479-29E6-4EF0-A356-0B7D05BE93F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2" name="Rechthoek: afgeronde hoeken 101">
                    <a:extLst>
                      <a:ext uri="{FF2B5EF4-FFF2-40B4-BE49-F238E27FC236}">
                        <a16:creationId xmlns:a16="http://schemas.microsoft.com/office/drawing/2014/main" id="{F1B2DCC0-2328-4D28-825B-D171156953B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A1C147B6-DE72-4E23-AFEE-DD95387B03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D15BF93C-7DEB-45E3-A326-FD29B6E845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44680A93-5BF9-40A9-9AF5-2CC67E5577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24B3127B-04CF-482A-82AC-033A6E8C6D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90BF4CCE-74C4-426B-82BE-8536F015650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1" name="Boog 100">
                  <a:extLst>
                    <a:ext uri="{FF2B5EF4-FFF2-40B4-BE49-F238E27FC236}">
                      <a16:creationId xmlns:a16="http://schemas.microsoft.com/office/drawing/2014/main" id="{A5721854-EC6B-4AB4-9BCC-1ADF93610DF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473FBBF2-4FE2-408B-A7AF-FE5E16683E1D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91400A5A-6070-4CB2-BF55-D7DA91F4704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9" name="Vrije vorm: vorm 98">
                <a:extLst>
                  <a:ext uri="{FF2B5EF4-FFF2-40B4-BE49-F238E27FC236}">
                    <a16:creationId xmlns:a16="http://schemas.microsoft.com/office/drawing/2014/main" id="{D4904EE2-1BEE-484B-8A82-77B256D810D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5099DB30-4E9E-4A8C-86CB-ECA53302B26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7D800A17-6139-41F6-BE7C-BF46A5967BA3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4" name="ICOON_info">
                <a:extLst>
                  <a:ext uri="{FF2B5EF4-FFF2-40B4-BE49-F238E27FC236}">
                    <a16:creationId xmlns:a16="http://schemas.microsoft.com/office/drawing/2014/main" id="{90B821DC-E102-4FFF-B8D0-83A2E98803D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91" name="Ovaal 90">
                  <a:extLst>
                    <a:ext uri="{FF2B5EF4-FFF2-40B4-BE49-F238E27FC236}">
                      <a16:creationId xmlns:a16="http://schemas.microsoft.com/office/drawing/2014/main" id="{7317D671-EA46-4714-B9E4-E904DD2262F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Graphic 163" descr="Informatie">
                  <a:extLst>
                    <a:ext uri="{FF2B5EF4-FFF2-40B4-BE49-F238E27FC236}">
                      <a16:creationId xmlns:a16="http://schemas.microsoft.com/office/drawing/2014/main" id="{3359BF8A-D040-40D3-8A0B-532CBF20ADA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2BAAF903-EC67-4010-A6B2-EE0D7B0FBDD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6" name="Inspireren">
                  <a:extLst>
                    <a:ext uri="{FF2B5EF4-FFF2-40B4-BE49-F238E27FC236}">
                      <a16:creationId xmlns:a16="http://schemas.microsoft.com/office/drawing/2014/main" id="{73999536-4358-4034-B28C-034F313D0E3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8" name="Freeform 12">
                    <a:extLst>
                      <a:ext uri="{FF2B5EF4-FFF2-40B4-BE49-F238E27FC236}">
                        <a16:creationId xmlns:a16="http://schemas.microsoft.com/office/drawing/2014/main" id="{9D73DDEE-439C-4C45-B20D-C6444466C7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9" name="Freeform 13">
                    <a:extLst>
                      <a:ext uri="{FF2B5EF4-FFF2-40B4-BE49-F238E27FC236}">
                        <a16:creationId xmlns:a16="http://schemas.microsoft.com/office/drawing/2014/main" id="{E075B450-0A76-429C-A30E-78875BC67E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0" name="Freeform 14">
                    <a:extLst>
                      <a:ext uri="{FF2B5EF4-FFF2-40B4-BE49-F238E27FC236}">
                        <a16:creationId xmlns:a16="http://schemas.microsoft.com/office/drawing/2014/main" id="{A73981C4-C8BF-4160-9A01-4B6D9E8F462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7" name="Tekstvak 86">
                  <a:extLst>
                    <a:ext uri="{FF2B5EF4-FFF2-40B4-BE49-F238E27FC236}">
                      <a16:creationId xmlns:a16="http://schemas.microsoft.com/office/drawing/2014/main" id="{B5FEEC93-D5CF-412C-8DEF-57860BF68B35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3D182BF2-7773-4436-8D64-1F6719BB8B5E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27466D81-8509-422D-A348-4D00C1F3235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A3C0945C-4B4B-4440-8CC6-3CC4936667D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BED2472B-2431-4BBA-B7FE-D984580FD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0819335B-71FB-46BB-811E-45D133B2BE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12F53A2A-A6B9-4E64-A6EE-25591013779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Ovaal 81">
                      <a:extLst>
                        <a:ext uri="{FF2B5EF4-FFF2-40B4-BE49-F238E27FC236}">
                          <a16:creationId xmlns:a16="http://schemas.microsoft.com/office/drawing/2014/main" id="{CEA5819E-BAD9-4036-BCDB-C32E4EDF47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8" name="Afbeelding 77">
                    <a:extLst>
                      <a:ext uri="{FF2B5EF4-FFF2-40B4-BE49-F238E27FC236}">
                        <a16:creationId xmlns:a16="http://schemas.microsoft.com/office/drawing/2014/main" id="{6AA792DF-0922-4289-95C2-6621CAD6153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9" name="Afbeelding 78">
                    <a:extLst>
                      <a:ext uri="{FF2B5EF4-FFF2-40B4-BE49-F238E27FC236}">
                        <a16:creationId xmlns:a16="http://schemas.microsoft.com/office/drawing/2014/main" id="{D1FD43F5-28FC-4C43-B156-D56BFA752FA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34F939F5-84A0-4136-AA6C-31751EE03D5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1CCA318D-6434-45E5-A9FD-ADED7CA6E1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E8BE042E-7862-491C-8F4C-2DFA0671E6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E539ECF7-BE3C-4F6D-AE93-B94BE252A0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819DB1FB-2E72-489F-AA6A-5142163A08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09B6741C-4216-43C6-8C8F-553ECE529DF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33B5A103-4FBC-4044-8158-2D456AE0FCA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9" name="Gelijkbenige driehoek 68">
                <a:extLst>
                  <a:ext uri="{FF2B5EF4-FFF2-40B4-BE49-F238E27FC236}">
                    <a16:creationId xmlns:a16="http://schemas.microsoft.com/office/drawing/2014/main" id="{8FA078CA-6ED7-4BEA-80AB-6D5BE146136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3A89948E-6795-4B9E-A2CA-8D601E2AB68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5F0622F4-AB79-4A27-9824-C343DF12F8A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BB538ED-18C0-4E90-966D-EE3434A0496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CF6FC4F1-8DC5-40F7-88A9-6FBA3AF9C049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151CF791-8AC3-4E6E-85B7-1C66E1C28237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63" name="Vrije vorm: vorm 62">
                  <a:extLst>
                    <a:ext uri="{FF2B5EF4-FFF2-40B4-BE49-F238E27FC236}">
                      <a16:creationId xmlns:a16="http://schemas.microsoft.com/office/drawing/2014/main" id="{8120924A-B3D1-4BD8-91E2-A39030F2BF2C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385914DE-7D5C-425F-8783-039147CC6C42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5" name="Vrije vorm: vorm 64">
                    <a:extLst>
                      <a:ext uri="{FF2B5EF4-FFF2-40B4-BE49-F238E27FC236}">
                        <a16:creationId xmlns:a16="http://schemas.microsoft.com/office/drawing/2014/main" id="{19F4DFFC-A18C-402B-8821-45A5949087B6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6" name="Vrije vorm: vorm 65">
                    <a:extLst>
                      <a:ext uri="{FF2B5EF4-FFF2-40B4-BE49-F238E27FC236}">
                        <a16:creationId xmlns:a16="http://schemas.microsoft.com/office/drawing/2014/main" id="{6BB3E4A7-6607-4AE5-94D3-BF6972D0D378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3AA590B7-250F-4976-8697-AEF29BF3D998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641214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71DD-9188-415C-BA2D-52564AE0F3B2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Images 6x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C81F5503-9BB5-4FB6-90F5-E99B99210B61}"/>
              </a:ext>
            </a:extLst>
          </p:cNvPr>
          <p:cNvGrpSpPr/>
          <p:nvPr userDrawn="1"/>
        </p:nvGrpSpPr>
        <p:grpSpPr>
          <a:xfrm>
            <a:off x="-862" y="0"/>
            <a:ext cx="12192862" cy="6870859"/>
            <a:chOff x="-862" y="0"/>
            <a:chExt cx="12192862" cy="6870859"/>
          </a:xfrm>
          <a:solidFill>
            <a:schemeClr val="tx1">
              <a:alpha val="30000"/>
            </a:schemeClr>
          </a:solidFill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2FE4C41-A6FF-4E3E-A0D8-2D6F87716C6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3C7A9E48-D379-43AE-AE55-9AADC2CAF8B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266EA56-EB33-4B7A-A4FB-80CB9E2AAB65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95320AA-F781-4F4C-90C5-402459666466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EDE462BC-BC07-4B93-BFDE-D30C976FA38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C01E213-5BA0-4CFA-8D46-BAF298287CD4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E14C4C3-E05D-40A6-B8AE-3510F73D632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BBE28FD-FF63-464A-A5F9-8ACE7C54086B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F67D488-5B69-4567-94DC-1CDF432D7220}"/>
                </a:ext>
              </a:extLst>
            </p:cNvPr>
            <p:cNvSpPr/>
            <p:nvPr/>
          </p:nvSpPr>
          <p:spPr>
            <a:xfrm>
              <a:off x="0" y="3793652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2F26929-E8E9-4A5F-9165-4D81F10D74F4}"/>
                </a:ext>
              </a:extLst>
            </p:cNvPr>
            <p:cNvSpPr/>
            <p:nvPr/>
          </p:nvSpPr>
          <p:spPr>
            <a:xfrm>
              <a:off x="3063279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E68122E-CE3E-4E23-AB8E-7F3E58636DD2}"/>
                </a:ext>
              </a:extLst>
            </p:cNvPr>
            <p:cNvSpPr/>
            <p:nvPr userDrawn="1"/>
          </p:nvSpPr>
          <p:spPr>
            <a:xfrm>
              <a:off x="5658558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3518E6C-94D6-42EF-8282-8831C04205DA}"/>
                </a:ext>
              </a:extLst>
            </p:cNvPr>
            <p:cNvSpPr/>
            <p:nvPr userDrawn="1"/>
          </p:nvSpPr>
          <p:spPr>
            <a:xfrm>
              <a:off x="8253836" y="896444"/>
              <a:ext cx="36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8B6FAFC4-341F-4288-8EC5-EB6E4FC0972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138" y="1797668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3F0A7038-3405-48F4-A60E-A5130983FD4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241348" y="1797668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317B6802-61C8-4F35-9802-C1A64994266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837696" y="1797668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9" name="Tijdelijke aanduiding voor afbeelding 2">
            <a:extLst>
              <a:ext uri="{FF2B5EF4-FFF2-40B4-BE49-F238E27FC236}">
                <a16:creationId xmlns:a16="http://schemas.microsoft.com/office/drawing/2014/main" id="{3EE4B750-72E7-4E12-886F-6661BD5D80F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47138" y="3973652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0" name="Tijdelijke aanduiding voor afbeelding 2">
            <a:extLst>
              <a:ext uri="{FF2B5EF4-FFF2-40B4-BE49-F238E27FC236}">
                <a16:creationId xmlns:a16="http://schemas.microsoft.com/office/drawing/2014/main" id="{760CC85C-5F0B-4971-B638-6524F3C0AF8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241348" y="3973652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1" name="Tijdelijke aanduiding voor afbeelding 2">
            <a:extLst>
              <a:ext uri="{FF2B5EF4-FFF2-40B4-BE49-F238E27FC236}">
                <a16:creationId xmlns:a16="http://schemas.microsoft.com/office/drawing/2014/main" id="{91583DEB-F1C7-4D68-83B7-3651D6C64CA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5837696" y="3973652"/>
            <a:ext cx="241614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2" name="INSTRUCTION">
            <a:extLst>
              <a:ext uri="{FF2B5EF4-FFF2-40B4-BE49-F238E27FC236}">
                <a16:creationId xmlns:a16="http://schemas.microsoft.com/office/drawing/2014/main" id="{174B0A69-6190-4678-ADAB-85A427C72A3A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A2532D81-4DAD-4DB3-BFDC-F0248136D368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C6CD55FF-A19E-4F1E-8E87-FC4D5201745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E92297C-4624-4508-A82C-3CB8B026CE4A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B4B3E884-02A9-4501-A58D-0D57C8AA3AC6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1B673CA8-E823-4DED-8E36-18EED9D9ED8A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808BBA34-8C32-48A8-842D-B4D972A5B1F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726D6A1C-C327-499A-A8E4-ED9AA68F691E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7AECA42D-BA69-4431-ADE6-54F5EB660EE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A22B1B9A-DBC8-4EC1-99C0-80DBBD942782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08A60A65-CB91-4D16-AC06-7CF3D87CC2E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0F7203A2-56C1-4DCD-98A6-7309CD22D94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39C728FC-783D-44E5-A278-BCEAA79186F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2" name="Rechthoek: afgeronde hoeken 111">
                  <a:extLst>
                    <a:ext uri="{FF2B5EF4-FFF2-40B4-BE49-F238E27FC236}">
                      <a16:creationId xmlns:a16="http://schemas.microsoft.com/office/drawing/2014/main" id="{4F0BE430-78EB-4F95-AA40-312A176B573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251AF28E-4649-40BA-A71A-908F48E6412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1D8886B1-E33D-4AE9-9386-4C3529C33F1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A67399B6-3068-46B8-954D-E9C796B4022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4AF419AA-09C4-46FE-BA90-1B6456A220C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24FDB261-6715-4B8C-B0C5-BFB2BA28CB4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94C42095-458F-4035-9B21-492B2EE254D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E9137804-6E54-4697-A42D-D9B0DFE016E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6" name="Rechthoek: afgeronde hoeken 105">
                    <a:extLst>
                      <a:ext uri="{FF2B5EF4-FFF2-40B4-BE49-F238E27FC236}">
                        <a16:creationId xmlns:a16="http://schemas.microsoft.com/office/drawing/2014/main" id="{28F08009-FD24-4BEF-ADC8-1E848D8254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B1DD5CD4-2538-407F-921D-A230AB897F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B6DECF6C-01F2-46FC-852E-7BBE03DB6E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BF9170CC-2567-4EA0-93A6-11F63E9554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4013C7DE-DDF5-4171-A4EF-A1F801AC3C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AAAA415-8243-40C3-ABD0-FBCA5AFD47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5" name="Boog 104">
                  <a:extLst>
                    <a:ext uri="{FF2B5EF4-FFF2-40B4-BE49-F238E27FC236}">
                      <a16:creationId xmlns:a16="http://schemas.microsoft.com/office/drawing/2014/main" id="{86552DCF-A17C-46E1-8CE0-B2092DD678B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08AD24F1-BB61-4475-8E0A-ECC48688A8C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EAA17671-95C5-44F7-A59D-D9CE9AA0F7E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3" name="Vrije vorm: vorm 102">
                <a:extLst>
                  <a:ext uri="{FF2B5EF4-FFF2-40B4-BE49-F238E27FC236}">
                    <a16:creationId xmlns:a16="http://schemas.microsoft.com/office/drawing/2014/main" id="{57967023-FCB5-4803-A2E8-18CD3CE6FC7B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009B3857-A790-4679-8D9C-A938D5055CFD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BE061705-1B8D-4CE9-8970-5F9AF3404420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8" name="ICOON_info">
                <a:extLst>
                  <a:ext uri="{FF2B5EF4-FFF2-40B4-BE49-F238E27FC236}">
                    <a16:creationId xmlns:a16="http://schemas.microsoft.com/office/drawing/2014/main" id="{DF9F0207-508C-4556-BDCE-F2732AA8424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95" name="Ovaal 94">
                  <a:extLst>
                    <a:ext uri="{FF2B5EF4-FFF2-40B4-BE49-F238E27FC236}">
                      <a16:creationId xmlns:a16="http://schemas.microsoft.com/office/drawing/2014/main" id="{BFD0603D-1828-4B89-B7F7-B901C17ED28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Graphic 163" descr="Informatie">
                  <a:extLst>
                    <a:ext uri="{FF2B5EF4-FFF2-40B4-BE49-F238E27FC236}">
                      <a16:creationId xmlns:a16="http://schemas.microsoft.com/office/drawing/2014/main" id="{0FC80DD1-E703-4E22-B5F1-C6C6005C632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E19365AC-0DB6-4EBB-8BA0-B54C499C87A1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90" name="Inspireren">
                  <a:extLst>
                    <a:ext uri="{FF2B5EF4-FFF2-40B4-BE49-F238E27FC236}">
                      <a16:creationId xmlns:a16="http://schemas.microsoft.com/office/drawing/2014/main" id="{91754AC5-51CA-4904-8B0D-B1F0F637D825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92" name="Freeform 12">
                    <a:extLst>
                      <a:ext uri="{FF2B5EF4-FFF2-40B4-BE49-F238E27FC236}">
                        <a16:creationId xmlns:a16="http://schemas.microsoft.com/office/drawing/2014/main" id="{E522924B-E9ED-46EC-91E3-3895468BC0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3" name="Freeform 13">
                    <a:extLst>
                      <a:ext uri="{FF2B5EF4-FFF2-40B4-BE49-F238E27FC236}">
                        <a16:creationId xmlns:a16="http://schemas.microsoft.com/office/drawing/2014/main" id="{9BAC146F-8A67-41A3-A02D-F72B21C93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4" name="Freeform 14">
                    <a:extLst>
                      <a:ext uri="{FF2B5EF4-FFF2-40B4-BE49-F238E27FC236}">
                        <a16:creationId xmlns:a16="http://schemas.microsoft.com/office/drawing/2014/main" id="{5205ED23-68AD-4289-A237-E9B00AC02D1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91" name="Tekstvak 90">
                  <a:extLst>
                    <a:ext uri="{FF2B5EF4-FFF2-40B4-BE49-F238E27FC236}">
                      <a16:creationId xmlns:a16="http://schemas.microsoft.com/office/drawing/2014/main" id="{52756DC8-3D48-4341-B245-758F5DDD760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29B74A37-2CB9-4A64-A3D4-6CF4C1029108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A0EBB9A2-6F3C-4F6B-A539-30A4BC5E984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7204F990-490A-4F45-8762-DDAA8287F6D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81" name="Groep 80">
                    <a:extLst>
                      <a:ext uri="{FF2B5EF4-FFF2-40B4-BE49-F238E27FC236}">
                        <a16:creationId xmlns:a16="http://schemas.microsoft.com/office/drawing/2014/main" id="{8F3FA834-51C6-4962-AFF7-08DA7E156D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84" name="Rechthoek 83">
                      <a:extLst>
                        <a:ext uri="{FF2B5EF4-FFF2-40B4-BE49-F238E27FC236}">
                          <a16:creationId xmlns:a16="http://schemas.microsoft.com/office/drawing/2014/main" id="{AD2F8699-F005-4376-87BB-768DF04897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F7BF832B-B3C3-4A71-BA7E-D04E92C6084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Ovaal 85">
                      <a:extLst>
                        <a:ext uri="{FF2B5EF4-FFF2-40B4-BE49-F238E27FC236}">
                          <a16:creationId xmlns:a16="http://schemas.microsoft.com/office/drawing/2014/main" id="{E4F94AE6-500B-4945-8B8F-AA597ED217D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2" name="Afbeelding 81">
                    <a:extLst>
                      <a:ext uri="{FF2B5EF4-FFF2-40B4-BE49-F238E27FC236}">
                        <a16:creationId xmlns:a16="http://schemas.microsoft.com/office/drawing/2014/main" id="{F49F85AF-83DF-4C5C-91A2-97DCC445C6B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BF5CECEE-4ACF-411B-9B63-B7294ACE054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92E17CC2-66E6-4A07-BB76-40A5AC8C3AB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9AE9CB3A-9248-4C7B-A1F3-6EF4FC3337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80D5858-003B-4953-A314-63FD863FAF8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AAA38A8F-445A-4353-8EBD-53B4D3BFA1C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103B6D44-0007-492B-8080-9E36ACA311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961B7CA-77AA-4B41-9ED5-F13B750D8F6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2B1760E-4866-4A72-A856-6783BFC0560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3" name="Gelijkbenige driehoek 72">
                <a:extLst>
                  <a:ext uri="{FF2B5EF4-FFF2-40B4-BE49-F238E27FC236}">
                    <a16:creationId xmlns:a16="http://schemas.microsoft.com/office/drawing/2014/main" id="{2E7751DE-CAFE-43FA-9503-8E1376D3425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11512482-4B35-4953-AAB9-C20C2BAC649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6C624C05-D51F-41B8-9F21-0FA398E71F4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676374F-C7F9-4E27-A7CA-8390271AB94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53710110-E3D4-46D4-AAC8-788A10DF313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3A44B44D-35BC-44B8-8ABA-D66F62F83071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67" name="Vrije vorm: vorm 66">
                  <a:extLst>
                    <a:ext uri="{FF2B5EF4-FFF2-40B4-BE49-F238E27FC236}">
                      <a16:creationId xmlns:a16="http://schemas.microsoft.com/office/drawing/2014/main" id="{686E8978-F5F9-4C16-B7BA-BFFC3D7703E2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17AB1F0D-5BDC-4028-811F-AB8CA2DF6C2C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9" name="Vrije vorm: vorm 68">
                    <a:extLst>
                      <a:ext uri="{FF2B5EF4-FFF2-40B4-BE49-F238E27FC236}">
                        <a16:creationId xmlns:a16="http://schemas.microsoft.com/office/drawing/2014/main" id="{662FFAE9-FF87-4FFA-972D-FE8D999B2137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70" name="Vrije vorm: vorm 69">
                    <a:extLst>
                      <a:ext uri="{FF2B5EF4-FFF2-40B4-BE49-F238E27FC236}">
                        <a16:creationId xmlns:a16="http://schemas.microsoft.com/office/drawing/2014/main" id="{F54217C3-E613-4158-B3AF-4C82968ED728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66" name="Tekstvak 65">
                <a:extLst>
                  <a:ext uri="{FF2B5EF4-FFF2-40B4-BE49-F238E27FC236}">
                    <a16:creationId xmlns:a16="http://schemas.microsoft.com/office/drawing/2014/main" id="{37D330BE-33E0-42E6-AD96-7B0A4A770F88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0554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/ Text 8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5CD1-1A6E-4973-91D6-E1AEF7F544E7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Images / Text 8x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grpSp>
        <p:nvGrpSpPr>
          <p:cNvPr id="19" name="GRID" hidden="1">
            <a:extLst>
              <a:ext uri="{FF2B5EF4-FFF2-40B4-BE49-F238E27FC236}">
                <a16:creationId xmlns:a16="http://schemas.microsoft.com/office/drawing/2014/main" id="{C81F5503-9BB5-4FB6-90F5-E99B99210B61}"/>
              </a:ext>
            </a:extLst>
          </p:cNvPr>
          <p:cNvGrpSpPr/>
          <p:nvPr userDrawn="1"/>
        </p:nvGrpSpPr>
        <p:grpSpPr>
          <a:xfrm>
            <a:off x="-862" y="0"/>
            <a:ext cx="12192862" cy="6870859"/>
            <a:chOff x="-862" y="0"/>
            <a:chExt cx="12192862" cy="6870859"/>
          </a:xfrm>
          <a:solidFill>
            <a:schemeClr val="tx1">
              <a:alpha val="30000"/>
            </a:schemeClr>
          </a:solidFill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2FE4C41-A6FF-4E3E-A0D8-2D6F87716C6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3C7A9E48-D379-43AE-AE55-9AADC2CAF8B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266EA56-EB33-4B7A-A4FB-80CB9E2AAB65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95320AA-F781-4F4C-90C5-402459666466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EDE462BC-BC07-4B93-BFDE-D30C976FA38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C01E213-5BA0-4CFA-8D46-BAF298287CD4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DE14C4C3-E05D-40A6-B8AE-3510F73D632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BBE28FD-FF63-464A-A5F9-8ACE7C54086B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F67D488-5B69-4567-94DC-1CDF432D7220}"/>
                </a:ext>
              </a:extLst>
            </p:cNvPr>
            <p:cNvSpPr/>
            <p:nvPr/>
          </p:nvSpPr>
          <p:spPr>
            <a:xfrm>
              <a:off x="0" y="3793652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2F26929-E8E9-4A5F-9165-4D81F10D74F4}"/>
                </a:ext>
              </a:extLst>
            </p:cNvPr>
            <p:cNvSpPr/>
            <p:nvPr/>
          </p:nvSpPr>
          <p:spPr>
            <a:xfrm>
              <a:off x="3237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E68122E-CE3E-4E23-AB8E-7F3E58636DD2}"/>
                </a:ext>
              </a:extLst>
            </p:cNvPr>
            <p:cNvSpPr/>
            <p:nvPr userDrawn="1"/>
          </p:nvSpPr>
          <p:spPr>
            <a:xfrm>
              <a:off x="6006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3DDBCA73-64C1-4D30-8E76-DE354EE2C22C}"/>
                </a:ext>
              </a:extLst>
            </p:cNvPr>
            <p:cNvSpPr/>
            <p:nvPr userDrawn="1"/>
          </p:nvSpPr>
          <p:spPr>
            <a:xfrm>
              <a:off x="8775000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8B6FAFC4-341F-4288-8EC5-EB6E4FC0972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7138" y="1797669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3F0A7038-3405-48F4-A60E-A5130983FD47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411498" y="1797669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317B6802-61C8-4F35-9802-C1A64994266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186000" y="1797669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9" name="Tijdelijke aanduiding voor afbeelding 2">
            <a:extLst>
              <a:ext uri="{FF2B5EF4-FFF2-40B4-BE49-F238E27FC236}">
                <a16:creationId xmlns:a16="http://schemas.microsoft.com/office/drawing/2014/main" id="{3EE4B750-72E7-4E12-886F-6661BD5D80F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47138" y="3973653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0" name="Tijdelijke aanduiding voor afbeelding 2">
            <a:extLst>
              <a:ext uri="{FF2B5EF4-FFF2-40B4-BE49-F238E27FC236}">
                <a16:creationId xmlns:a16="http://schemas.microsoft.com/office/drawing/2014/main" id="{760CC85C-5F0B-4971-B638-6524F3C0AF88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411498" y="3973653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1" name="Tijdelijke aanduiding voor afbeelding 2">
            <a:extLst>
              <a:ext uri="{FF2B5EF4-FFF2-40B4-BE49-F238E27FC236}">
                <a16:creationId xmlns:a16="http://schemas.microsoft.com/office/drawing/2014/main" id="{91583DEB-F1C7-4D68-83B7-3651D6C64CAF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6186000" y="3973653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4" name="Tijdelijke aanduiding voor afbeelding 2">
            <a:extLst>
              <a:ext uri="{FF2B5EF4-FFF2-40B4-BE49-F238E27FC236}">
                <a16:creationId xmlns:a16="http://schemas.microsoft.com/office/drawing/2014/main" id="{CE9A499A-2F9C-4C8C-9E0C-37D71B3B8A35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8955000" y="1797669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5" name="Tijdelijke aanduiding voor afbeelding 2">
            <a:extLst>
              <a:ext uri="{FF2B5EF4-FFF2-40B4-BE49-F238E27FC236}">
                <a16:creationId xmlns:a16="http://schemas.microsoft.com/office/drawing/2014/main" id="{010E82BD-0C54-44E2-8F71-E8E66DFCF739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8955000" y="3973653"/>
            <a:ext cx="2589862" cy="1739615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52" name="UILICHTING BALK">
            <a:extLst>
              <a:ext uri="{FF2B5EF4-FFF2-40B4-BE49-F238E27FC236}">
                <a16:creationId xmlns:a16="http://schemas.microsoft.com/office/drawing/2014/main" id="{3E632B7D-7549-496E-83E9-0B663AAB55B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68378" y="342900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3" name="UILICHTING BALK">
            <a:extLst>
              <a:ext uri="{FF2B5EF4-FFF2-40B4-BE49-F238E27FC236}">
                <a16:creationId xmlns:a16="http://schemas.microsoft.com/office/drawing/2014/main" id="{8363D0AA-10FB-470A-B511-09B2AF854C3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239652" y="342900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4" name="UILICHTING BALK">
            <a:extLst>
              <a:ext uri="{FF2B5EF4-FFF2-40B4-BE49-F238E27FC236}">
                <a16:creationId xmlns:a16="http://schemas.microsoft.com/office/drawing/2014/main" id="{9A173EE4-50E3-4418-B7B9-7602024818B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010926" y="342900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5" name="UILICHTING BALK">
            <a:extLst>
              <a:ext uri="{FF2B5EF4-FFF2-40B4-BE49-F238E27FC236}">
                <a16:creationId xmlns:a16="http://schemas.microsoft.com/office/drawing/2014/main" id="{315C3FD4-162B-4A48-B468-FCA0605DF74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782199" y="342900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6" name="UILICHTING BALK">
            <a:extLst>
              <a:ext uri="{FF2B5EF4-FFF2-40B4-BE49-F238E27FC236}">
                <a16:creationId xmlns:a16="http://schemas.microsoft.com/office/drawing/2014/main" id="{0BF5909F-E5F4-4CDB-A49D-597FA23C73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68378" y="560731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7" name="UILICHTING BALK">
            <a:extLst>
              <a:ext uri="{FF2B5EF4-FFF2-40B4-BE49-F238E27FC236}">
                <a16:creationId xmlns:a16="http://schemas.microsoft.com/office/drawing/2014/main" id="{87480BFA-1A09-4F67-940C-88083DF2DDB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239652" y="560731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8" name="UILICHTING BALK">
            <a:extLst>
              <a:ext uri="{FF2B5EF4-FFF2-40B4-BE49-F238E27FC236}">
                <a16:creationId xmlns:a16="http://schemas.microsoft.com/office/drawing/2014/main" id="{5292151E-CF43-4D10-BA03-5F55D2C9889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010926" y="560731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sp>
        <p:nvSpPr>
          <p:cNvPr id="59" name="UILICHTING BALK">
            <a:extLst>
              <a:ext uri="{FF2B5EF4-FFF2-40B4-BE49-F238E27FC236}">
                <a16:creationId xmlns:a16="http://schemas.microsoft.com/office/drawing/2014/main" id="{CE97E35A-AE22-4209-99B7-2C57842FEF0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782199" y="5607311"/>
            <a:ext cx="2854902" cy="364650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08000" tIns="108000" rIns="108000" bIns="108000"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Text</a:t>
            </a:r>
          </a:p>
        </p:txBody>
      </p:sp>
      <p:grpSp>
        <p:nvGrpSpPr>
          <p:cNvPr id="43" name="INSTRUCTION">
            <a:extLst>
              <a:ext uri="{FF2B5EF4-FFF2-40B4-BE49-F238E27FC236}">
                <a16:creationId xmlns:a16="http://schemas.microsoft.com/office/drawing/2014/main" id="{BB21A755-21BC-48B4-84B5-2193B733547D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83CAA52C-4F8C-4BC2-BB36-EAD26132AA5A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24B25A42-C98B-490F-8A3D-0E00FD6D292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506E356B-DB06-4635-8872-220973AC968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52E2C853-7C67-4F99-A086-7EFA89F81C21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D85893DD-46D1-479E-99B6-420F329FF5AB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D6080242-AF7E-4BBA-847A-CCE100DA11F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43398366-A842-4EF8-80F1-CE6B3B78DD19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B07435D9-1DC2-459F-84B9-8CADA218D30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DD9F514B-09D8-46F4-9D9B-21745BC9F901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61DF5C16-60C2-4C6B-9D75-9A71F59D9D6A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52805B56-2DC4-4B81-BA6A-FB9FE1F9D8D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E7F51BFB-1CC7-4322-949E-94C0206CB1F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2" name="Rechthoek: afgeronde hoeken 121">
                  <a:extLst>
                    <a:ext uri="{FF2B5EF4-FFF2-40B4-BE49-F238E27FC236}">
                      <a16:creationId xmlns:a16="http://schemas.microsoft.com/office/drawing/2014/main" id="{AAB3B49F-A6D4-4091-994D-7E4267205A6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Rechthoek 122">
                  <a:extLst>
                    <a:ext uri="{FF2B5EF4-FFF2-40B4-BE49-F238E27FC236}">
                      <a16:creationId xmlns:a16="http://schemas.microsoft.com/office/drawing/2014/main" id="{7E85EEBA-825E-401D-89A4-E57EB20B258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1423B7D5-458E-497B-8179-92B870B52AC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F30FA307-D0BE-4D41-812D-DF813B52E3C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8CBE1CD5-9A20-4EA1-B319-0423E01D9A9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17A5885F-5821-4F19-BD8E-09C7F917003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56B5392D-7093-498F-AD1D-F2F51225F25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5EC16195-24C7-4B6D-B7DD-381EF47356FD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16" name="Rechthoek: afgeronde hoeken 115">
                    <a:extLst>
                      <a:ext uri="{FF2B5EF4-FFF2-40B4-BE49-F238E27FC236}">
                        <a16:creationId xmlns:a16="http://schemas.microsoft.com/office/drawing/2014/main" id="{478EA177-145B-4903-9BD7-D1C62EED5E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F372A9AE-ED8C-49B1-8DEE-AFE4ABE4D5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8E8A0A74-C366-40AF-8240-1B5A532168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1F8064FF-D403-4F29-ABDF-F282E3676A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889AD85A-FDAC-4F33-9692-54FD081605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DD19005E-11A0-4BC5-917B-E2610E94BC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5" name="Boog 114">
                  <a:extLst>
                    <a:ext uri="{FF2B5EF4-FFF2-40B4-BE49-F238E27FC236}">
                      <a16:creationId xmlns:a16="http://schemas.microsoft.com/office/drawing/2014/main" id="{551AFE4F-B844-4765-AD63-1858FCC2276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1" name="Tekstvak 110">
                <a:extLst>
                  <a:ext uri="{FF2B5EF4-FFF2-40B4-BE49-F238E27FC236}">
                    <a16:creationId xmlns:a16="http://schemas.microsoft.com/office/drawing/2014/main" id="{FC2E1C47-5DA1-4A01-BF80-7C2D0C6CE9FB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2" name="Tekstvak 111">
                <a:extLst>
                  <a:ext uri="{FF2B5EF4-FFF2-40B4-BE49-F238E27FC236}">
                    <a16:creationId xmlns:a16="http://schemas.microsoft.com/office/drawing/2014/main" id="{86152EF3-7918-4344-A1E0-3CA356A25C0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62BAB1E4-171C-4A10-A623-22DB8646648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D2F3D511-7641-46C5-BFBD-85A4C55C5B88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2A2A83FE-0F31-4E7E-940C-E254012AA02E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98" name="ICOON_info">
                <a:extLst>
                  <a:ext uri="{FF2B5EF4-FFF2-40B4-BE49-F238E27FC236}">
                    <a16:creationId xmlns:a16="http://schemas.microsoft.com/office/drawing/2014/main" id="{45253AF2-4761-4DD5-BC2D-B58993B188BB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15CEC689-F13F-4237-B0C2-5CA0F6AF806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5E6719BF-9FE5-4868-9530-F477F6F7421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28F1E669-A6A4-488F-8438-663873D11E4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00" name="Inspireren">
                  <a:extLst>
                    <a:ext uri="{FF2B5EF4-FFF2-40B4-BE49-F238E27FC236}">
                      <a16:creationId xmlns:a16="http://schemas.microsoft.com/office/drawing/2014/main" id="{A0005380-DF4E-4BCC-9DA6-81D1F946FDD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02" name="Freeform 12">
                    <a:extLst>
                      <a:ext uri="{FF2B5EF4-FFF2-40B4-BE49-F238E27FC236}">
                        <a16:creationId xmlns:a16="http://schemas.microsoft.com/office/drawing/2014/main" id="{7DBF13A9-3867-4328-8F2A-693E209F8D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03" name="Freeform 13">
                    <a:extLst>
                      <a:ext uri="{FF2B5EF4-FFF2-40B4-BE49-F238E27FC236}">
                        <a16:creationId xmlns:a16="http://schemas.microsoft.com/office/drawing/2014/main" id="{B9272C7F-65CB-4C32-B028-513F081C4C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04" name="Freeform 14">
                    <a:extLst>
                      <a:ext uri="{FF2B5EF4-FFF2-40B4-BE49-F238E27FC236}">
                        <a16:creationId xmlns:a16="http://schemas.microsoft.com/office/drawing/2014/main" id="{4D01726F-90E4-4A95-B65E-453BA5DFC76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01" name="Tekstvak 100">
                  <a:extLst>
                    <a:ext uri="{FF2B5EF4-FFF2-40B4-BE49-F238E27FC236}">
                      <a16:creationId xmlns:a16="http://schemas.microsoft.com/office/drawing/2014/main" id="{EF60AAE1-2CAF-4756-921F-09BC894EEF3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483CDB04-B8AC-4BAB-A13B-EEB49EAB64E0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0203B7F9-C72B-41F3-851F-02C0D8248C5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84" name="Groep 83">
                  <a:extLst>
                    <a:ext uri="{FF2B5EF4-FFF2-40B4-BE49-F238E27FC236}">
                      <a16:creationId xmlns:a16="http://schemas.microsoft.com/office/drawing/2014/main" id="{2B8A2B66-4EFF-4C32-A980-70F8C039FB6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D425ED86-FBD7-45D6-A33F-B2FCDD16C81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94" name="Rechthoek 93">
                      <a:extLst>
                        <a:ext uri="{FF2B5EF4-FFF2-40B4-BE49-F238E27FC236}">
                          <a16:creationId xmlns:a16="http://schemas.microsoft.com/office/drawing/2014/main" id="{8C838D4F-5B19-455A-BE6B-6FFD8AC91D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5" name="Rechthoek 94">
                      <a:extLst>
                        <a:ext uri="{FF2B5EF4-FFF2-40B4-BE49-F238E27FC236}">
                          <a16:creationId xmlns:a16="http://schemas.microsoft.com/office/drawing/2014/main" id="{11CB3E7E-A403-4C23-BF1D-4384A2B1C80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6" name="Ovaal 95">
                      <a:extLst>
                        <a:ext uri="{FF2B5EF4-FFF2-40B4-BE49-F238E27FC236}">
                          <a16:creationId xmlns:a16="http://schemas.microsoft.com/office/drawing/2014/main" id="{A22A7C1B-65D4-4851-B04A-D7716F6545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92" name="Afbeelding 91">
                    <a:extLst>
                      <a:ext uri="{FF2B5EF4-FFF2-40B4-BE49-F238E27FC236}">
                        <a16:creationId xmlns:a16="http://schemas.microsoft.com/office/drawing/2014/main" id="{A2CF716E-5EC1-40D9-A20A-DABA369F8B0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3" name="Afbeelding 92">
                    <a:extLst>
                      <a:ext uri="{FF2B5EF4-FFF2-40B4-BE49-F238E27FC236}">
                        <a16:creationId xmlns:a16="http://schemas.microsoft.com/office/drawing/2014/main" id="{CB0314F9-6D8A-40EC-994F-56F1628128C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5" name="Groep 84">
                  <a:extLst>
                    <a:ext uri="{FF2B5EF4-FFF2-40B4-BE49-F238E27FC236}">
                      <a16:creationId xmlns:a16="http://schemas.microsoft.com/office/drawing/2014/main" id="{65803D90-31F9-4A19-866C-425E70EBA73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4D1417D8-3188-40C6-B038-A015E2282B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6348E23F-A2BF-4CE0-81A1-B01F65EDFC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C9B08F13-992F-4BFA-8C13-0D2C8939C19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7" name="Rechthoek 86">
                    <a:extLst>
                      <a:ext uri="{FF2B5EF4-FFF2-40B4-BE49-F238E27FC236}">
                        <a16:creationId xmlns:a16="http://schemas.microsoft.com/office/drawing/2014/main" id="{219B7FAD-0E6A-41EB-A7E6-20C7BF5ABC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2526EBC3-202E-408A-9062-1F33B018E5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E200C995-C939-44E7-91AF-1E83FDC42BF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83" name="Gelijkbenige driehoek 82">
                <a:extLst>
                  <a:ext uri="{FF2B5EF4-FFF2-40B4-BE49-F238E27FC236}">
                    <a16:creationId xmlns:a16="http://schemas.microsoft.com/office/drawing/2014/main" id="{9E4D3FA5-D0E6-4DDE-95F7-FAB101C9B5A5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D0EE1982-2BEA-46F3-A45F-7690119E60D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483FF645-339F-4A57-9F18-A9FDF7F1375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FB12C247-2398-4997-988B-BAB699CAD628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B0B8676A-3779-4A3F-9C96-342FF4F12480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DB987F47-F45C-4076-AC51-5CB4591A6647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77" name="Vrije vorm: vorm 76">
                  <a:extLst>
                    <a:ext uri="{FF2B5EF4-FFF2-40B4-BE49-F238E27FC236}">
                      <a16:creationId xmlns:a16="http://schemas.microsoft.com/office/drawing/2014/main" id="{76D89813-B90E-46B3-BAFA-BBDF8A4DB9C0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3849EF1B-EB6D-4898-8990-A19E0BC8A453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9" name="Vrije vorm: vorm 78">
                    <a:extLst>
                      <a:ext uri="{FF2B5EF4-FFF2-40B4-BE49-F238E27FC236}">
                        <a16:creationId xmlns:a16="http://schemas.microsoft.com/office/drawing/2014/main" id="{1BFC1DC3-D89E-4259-A3B5-1611B71270C2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80" name="Vrije vorm: vorm 79">
                    <a:extLst>
                      <a:ext uri="{FF2B5EF4-FFF2-40B4-BE49-F238E27FC236}">
                        <a16:creationId xmlns:a16="http://schemas.microsoft.com/office/drawing/2014/main" id="{8A421E22-2F1C-4157-BCEF-F3EE9FC9575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9313A9F9-94DE-4231-A1B1-0E50987C115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51045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D3791A57-2ABD-4FC6-ABF9-E828523246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2700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93" name="Tijdelijke aanduiding voor tekst 13">
            <a:extLst>
              <a:ext uri="{FF2B5EF4-FFF2-40B4-BE49-F238E27FC236}">
                <a16:creationId xmlns:a16="http://schemas.microsoft.com/office/drawing/2014/main" id="{83C06ADC-E057-4862-953E-28AFD46DD6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7381E-861B-40CB-B4BC-9AFAE33A71E5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Background Image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Scheidingslijntje">
            <a:extLst>
              <a:ext uri="{FF2B5EF4-FFF2-40B4-BE49-F238E27FC236}">
                <a16:creationId xmlns:a16="http://schemas.microsoft.com/office/drawing/2014/main" id="{38242208-411A-4E6F-815D-B7CDD814CB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F55FB512-4ACB-42DC-B83D-D3C3D14B42FF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C332735-8B4D-4C86-817E-485CC83B573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C5C7001-D1EA-4821-A95D-B10BF1167D5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770BAE6-E201-47B4-A495-15E9BBF1BBD5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1FFE0D2B-A6E0-41EA-9EBA-508E274D2309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12A895B-B5A3-41B9-B097-091697791DF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2CB82394-1222-44B5-802D-21FF2861A034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E286875-BAAA-4E92-AE66-2B0F70EB8BF7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6033F7B-9642-4F86-B9D3-8460A518A24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5720EDC-BE97-46D7-B616-17A2A0389654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E7F7BB29-0863-4CE8-9D67-99E9CC164B9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16ED118C-F008-4406-8872-1A9712CCF54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3" name="Groep 72">
                <a:extLst>
                  <a:ext uri="{FF2B5EF4-FFF2-40B4-BE49-F238E27FC236}">
                    <a16:creationId xmlns:a16="http://schemas.microsoft.com/office/drawing/2014/main" id="{8AD01183-BC6E-4422-BE0C-7F0A867A673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86" name="Rechthoek: afgeronde hoeken 85">
                  <a:extLst>
                    <a:ext uri="{FF2B5EF4-FFF2-40B4-BE49-F238E27FC236}">
                      <a16:creationId xmlns:a16="http://schemas.microsoft.com/office/drawing/2014/main" id="{CD2C8441-B544-4382-85BC-6D430A89436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D262A470-2229-4758-9056-5FAD5C08921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150DA06E-FEBF-433B-A90A-18D0D88EE13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0474A869-9EFB-4409-8E74-F948D6717E1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D3176B9-D515-4EB7-B4EF-1FC0EAC4F97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89AE640B-3E2D-4557-8188-9DFE9A6ED99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40416EBF-6CA8-4F61-AA95-BC291D437B3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239C18F7-8ACA-40AB-B419-E7EB87890C1D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0" name="Rechthoek: afgeronde hoeken 79">
                    <a:extLst>
                      <a:ext uri="{FF2B5EF4-FFF2-40B4-BE49-F238E27FC236}">
                        <a16:creationId xmlns:a16="http://schemas.microsoft.com/office/drawing/2014/main" id="{6529F766-65E2-4762-9AB1-5D12B04884D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E8942E44-4F6F-47B9-86F1-E652E0FDD8D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339E8AA8-8EB8-4872-A871-D1597016B8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9B68A625-D835-421A-A1CC-2CD9E0EACB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4" name="Rechthoek 83">
                    <a:extLst>
                      <a:ext uri="{FF2B5EF4-FFF2-40B4-BE49-F238E27FC236}">
                        <a16:creationId xmlns:a16="http://schemas.microsoft.com/office/drawing/2014/main" id="{5EA0C17C-EABD-4E22-A62B-D844B4A49B9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E28CA1B1-17B5-4C65-9859-C64C0B959A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9" name="Boog 78">
                  <a:extLst>
                    <a:ext uri="{FF2B5EF4-FFF2-40B4-BE49-F238E27FC236}">
                      <a16:creationId xmlns:a16="http://schemas.microsoft.com/office/drawing/2014/main" id="{B2FDC7D0-9FE8-4ABE-929B-9998AA6B327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5" name="Tekstvak 74">
                <a:extLst>
                  <a:ext uri="{FF2B5EF4-FFF2-40B4-BE49-F238E27FC236}">
                    <a16:creationId xmlns:a16="http://schemas.microsoft.com/office/drawing/2014/main" id="{125E4593-9671-477F-8DDB-1FE3B8D1B154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76" name="Tekstvak 75">
                <a:extLst>
                  <a:ext uri="{FF2B5EF4-FFF2-40B4-BE49-F238E27FC236}">
                    <a16:creationId xmlns:a16="http://schemas.microsoft.com/office/drawing/2014/main" id="{35C2A403-98FB-451F-844C-43D1819D736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77" name="Vrije vorm: vorm 76">
                <a:extLst>
                  <a:ext uri="{FF2B5EF4-FFF2-40B4-BE49-F238E27FC236}">
                    <a16:creationId xmlns:a16="http://schemas.microsoft.com/office/drawing/2014/main" id="{A4FFC43F-7B6E-49E1-8781-7365C509BFB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351ADE58-F94A-465B-ADD5-70C2606CE57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A78FFBCB-9C2E-417D-93EA-D93C552068D5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2" name="ICOON_info">
                <a:extLst>
                  <a:ext uri="{FF2B5EF4-FFF2-40B4-BE49-F238E27FC236}">
                    <a16:creationId xmlns:a16="http://schemas.microsoft.com/office/drawing/2014/main" id="{1F9AA29F-9F7D-4692-93A1-17C4FA21B907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69" name="Ovaal 68">
                  <a:extLst>
                    <a:ext uri="{FF2B5EF4-FFF2-40B4-BE49-F238E27FC236}">
                      <a16:creationId xmlns:a16="http://schemas.microsoft.com/office/drawing/2014/main" id="{630329AF-5473-495A-AEB3-6C545D39D72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raphic 163" descr="Informatie">
                  <a:extLst>
                    <a:ext uri="{FF2B5EF4-FFF2-40B4-BE49-F238E27FC236}">
                      <a16:creationId xmlns:a16="http://schemas.microsoft.com/office/drawing/2014/main" id="{78CD686E-F76F-4305-B113-A6A65A9ADE41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2F8AE78C-44E3-4554-ACAA-C95DB184EC0B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4" name="Inspireren">
                  <a:extLst>
                    <a:ext uri="{FF2B5EF4-FFF2-40B4-BE49-F238E27FC236}">
                      <a16:creationId xmlns:a16="http://schemas.microsoft.com/office/drawing/2014/main" id="{A9154D45-F974-49D9-8C30-88ECEBDFF6BF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6" name="Freeform 12">
                    <a:extLst>
                      <a:ext uri="{FF2B5EF4-FFF2-40B4-BE49-F238E27FC236}">
                        <a16:creationId xmlns:a16="http://schemas.microsoft.com/office/drawing/2014/main" id="{FB2F31A1-9424-469C-AD9C-E020A4F6C2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7" name="Freeform 13">
                    <a:extLst>
                      <a:ext uri="{FF2B5EF4-FFF2-40B4-BE49-F238E27FC236}">
                        <a16:creationId xmlns:a16="http://schemas.microsoft.com/office/drawing/2014/main" id="{9F6E6098-45BE-483E-BEFF-A71227DCC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68" name="Freeform 14">
                    <a:extLst>
                      <a:ext uri="{FF2B5EF4-FFF2-40B4-BE49-F238E27FC236}">
                        <a16:creationId xmlns:a16="http://schemas.microsoft.com/office/drawing/2014/main" id="{C43DA66D-94F0-4DD7-87F4-11D38CFE095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5" name="Tekstvak 64">
                  <a:extLst>
                    <a:ext uri="{FF2B5EF4-FFF2-40B4-BE49-F238E27FC236}">
                      <a16:creationId xmlns:a16="http://schemas.microsoft.com/office/drawing/2014/main" id="{41494BE5-7F16-4DF7-A5B5-C29A45E42483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8FA433BD-A7CF-4D3B-B585-6D535BA5FB93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ED8B790B-4734-49C5-A1F3-D4F6B2D1FA8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C71A2064-EF97-43B1-A8E3-9E82F23C37F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F437EB36-1D18-461D-BC53-EA4A6593BD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3FF42436-B0D0-4AB8-9162-4CCCC4CF3B9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3C40CF9D-C8C4-493A-ABC9-B448466510D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Ovaal 59">
                      <a:extLst>
                        <a:ext uri="{FF2B5EF4-FFF2-40B4-BE49-F238E27FC236}">
                          <a16:creationId xmlns:a16="http://schemas.microsoft.com/office/drawing/2014/main" id="{B5B1F4F8-1A1D-4BF8-8BB6-649B5B4246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C5430E48-2B18-4BDE-BF1E-2D81BF39BE7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7" name="Afbeelding 56">
                    <a:extLst>
                      <a:ext uri="{FF2B5EF4-FFF2-40B4-BE49-F238E27FC236}">
                        <a16:creationId xmlns:a16="http://schemas.microsoft.com/office/drawing/2014/main" id="{597D3E92-F3FB-4BF0-8A47-94638513951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79A7ABAF-0F66-4E90-ACCE-9A818406A57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F60D0364-34F8-4A9B-8622-3A5F55D453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84EC333C-4604-420E-8D2C-C5E2B658317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DB8B80FF-EBE9-45C2-B2C2-F4BF9CF4B9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16BB8D99-3781-4A8B-B079-C4055EE12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72288220-36F2-4B86-9DC6-C299F8038A1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A2E4FFB6-9F0B-41E5-B251-AD21003790F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7" name="Gelijkbenige driehoek 46">
                <a:extLst>
                  <a:ext uri="{FF2B5EF4-FFF2-40B4-BE49-F238E27FC236}">
                    <a16:creationId xmlns:a16="http://schemas.microsoft.com/office/drawing/2014/main" id="{ADCCDE65-690A-4110-A2A9-188CBFC7595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95B73F41-4AC6-4656-81F1-F89143279D0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A3FF9E4-7964-4823-8B3B-7A7B77F1B6F7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6089AB95-8F11-4C0F-9BE8-B9687ED59BAE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F1DA82D0-0DA2-49F3-B91B-E3DF020C6BD0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591C41C0-A731-49AC-A403-B22454AA06C5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1" name="Vrije vorm: vorm 40">
                  <a:extLst>
                    <a:ext uri="{FF2B5EF4-FFF2-40B4-BE49-F238E27FC236}">
                      <a16:creationId xmlns:a16="http://schemas.microsoft.com/office/drawing/2014/main" id="{46D452FC-EB74-4BCC-B64C-1E0EB5D8CC2D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30CA9B68-148A-44B5-933A-20D299E082C9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" name="Vrije vorm: vorm 42">
                    <a:extLst>
                      <a:ext uri="{FF2B5EF4-FFF2-40B4-BE49-F238E27FC236}">
                        <a16:creationId xmlns:a16="http://schemas.microsoft.com/office/drawing/2014/main" id="{DF0F77E8-66C5-45BC-A6B0-2AE3E87D01B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4" name="Vrije vorm: vorm 43">
                    <a:extLst>
                      <a:ext uri="{FF2B5EF4-FFF2-40B4-BE49-F238E27FC236}">
                        <a16:creationId xmlns:a16="http://schemas.microsoft.com/office/drawing/2014/main" id="{8E77A9D6-3EA3-48EE-A82E-FAB19EE00F3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8E8D6DC0-0DEC-4E1A-8059-E9B885E80413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37280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it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D3791A57-2ABD-4FC6-ABF9-E828523246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2700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108" name="Tijdelijke aanduiding voor tekst 13">
            <a:extLst>
              <a:ext uri="{FF2B5EF4-FFF2-40B4-BE49-F238E27FC236}">
                <a16:creationId xmlns:a16="http://schemas.microsoft.com/office/drawing/2014/main" id="{E0E002A6-EE2E-4573-9CC2-34D46AD939E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-661737" y="1966032"/>
            <a:ext cx="5702969" cy="1325370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138" y="2207612"/>
            <a:ext cx="3617700" cy="842211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A420A-7C5B-4B6A-8F91-13A42F8C5D15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 &amp; Title #1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Scheidingslijntje">
            <a:extLst>
              <a:ext uri="{FF2B5EF4-FFF2-40B4-BE49-F238E27FC236}">
                <a16:creationId xmlns:a16="http://schemas.microsoft.com/office/drawing/2014/main" id="{38242208-411A-4E6F-815D-B7CDD814CB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36" name="INSTRUCTION">
            <a:extLst>
              <a:ext uri="{FF2B5EF4-FFF2-40B4-BE49-F238E27FC236}">
                <a16:creationId xmlns:a16="http://schemas.microsoft.com/office/drawing/2014/main" id="{03D6D6B5-9920-4C12-99FB-3B02B9CC9A6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A27B7820-9AB8-476B-9FEF-C7F45764E40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1CF180B-9E0C-4297-912F-B84A9C2D195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92A6AEE-2FDE-4B1F-9D8B-7401F2A1E93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9A132061-9AF4-4602-9C67-0FC79A546268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5C4CF21-5FDD-4126-855E-7EFD6DCA348B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B730E53-74F4-451A-8C24-FBD07AF1289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A08EE7C-27F3-446C-8E55-475246454B5B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1091933-D0F6-450D-BF86-9831F7FE767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F63D1386-5886-42F6-8B41-B9F79E6120F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170A96EF-1DB0-4597-BD13-49A3DD7F17B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0A24221-D60B-41A5-8EB7-3DD3CADE56A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8322DDDB-17E8-4D25-B36B-7BC0B37D87F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9" name="Rechthoek: afgeronde hoeken 98">
                  <a:extLst>
                    <a:ext uri="{FF2B5EF4-FFF2-40B4-BE49-F238E27FC236}">
                      <a16:creationId xmlns:a16="http://schemas.microsoft.com/office/drawing/2014/main" id="{41BEEF66-92A5-472C-8336-9FB97A2BAED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0BA9629C-77F8-4339-9E3F-B96FA78FF3A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89C4A93C-C2FD-497F-A531-E5C221FD21F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E35557AA-2ED4-4E1D-918D-53DDB8121E1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709C5307-AE16-4EA9-9195-659863F87C3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B93FC4FA-F73F-43A1-BE65-9B7713B3F7F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C2D524EE-AF87-4A1D-8FA5-DD4CA241308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19BA6640-ABEF-4CFC-B57D-D81A101BBF2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B2C5361C-519F-4573-8C52-064F550F192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A3D4374E-FC1D-45DC-A163-03DB8F562F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727281A4-3CA1-4213-8B65-E4E9A50300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6C8099E7-6E1A-4B64-A487-64D2862A9B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B0F693E0-4A49-42B6-B6F7-755253AD6E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2B76827D-6001-4734-AE4E-988A56E948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2" name="Boog 91">
                  <a:extLst>
                    <a:ext uri="{FF2B5EF4-FFF2-40B4-BE49-F238E27FC236}">
                      <a16:creationId xmlns:a16="http://schemas.microsoft.com/office/drawing/2014/main" id="{1FFF4531-7FCF-42F3-8A7D-06DB617CD1C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98C0F70C-C101-4EBA-9C94-6CEEB7565AC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9" name="Tekstvak 88">
                <a:extLst>
                  <a:ext uri="{FF2B5EF4-FFF2-40B4-BE49-F238E27FC236}">
                    <a16:creationId xmlns:a16="http://schemas.microsoft.com/office/drawing/2014/main" id="{8789F02F-01F3-4040-86EF-99670830D61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0B0986B3-79A6-45D0-8956-007FF44AF33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F66EDF3B-F1AC-4D4D-BD32-F4734DB1E3C6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38352BB9-97C7-4A02-8D28-FE8421DF7F8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5" name="ICOON_info">
                <a:extLst>
                  <a:ext uri="{FF2B5EF4-FFF2-40B4-BE49-F238E27FC236}">
                    <a16:creationId xmlns:a16="http://schemas.microsoft.com/office/drawing/2014/main" id="{054D1723-1641-4AAA-A484-2B88DFDACF9D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2" name="Ovaal 81">
                  <a:extLst>
                    <a:ext uri="{FF2B5EF4-FFF2-40B4-BE49-F238E27FC236}">
                      <a16:creationId xmlns:a16="http://schemas.microsoft.com/office/drawing/2014/main" id="{B3CB9EE2-C381-4025-A333-8CEB8FD60CC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Graphic 163" descr="Informatie">
                  <a:extLst>
                    <a:ext uri="{FF2B5EF4-FFF2-40B4-BE49-F238E27FC236}">
                      <a16:creationId xmlns:a16="http://schemas.microsoft.com/office/drawing/2014/main" id="{FD02D11D-4C6C-49DD-9226-BD797996BC6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89C54027-61BC-45BC-AFF4-C49A4370DAA9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7" name="Inspireren">
                  <a:extLst>
                    <a:ext uri="{FF2B5EF4-FFF2-40B4-BE49-F238E27FC236}">
                      <a16:creationId xmlns:a16="http://schemas.microsoft.com/office/drawing/2014/main" id="{CA7DD6ED-E063-49FB-BA0D-31C75F311899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9" name="Freeform 12">
                    <a:extLst>
                      <a:ext uri="{FF2B5EF4-FFF2-40B4-BE49-F238E27FC236}">
                        <a16:creationId xmlns:a16="http://schemas.microsoft.com/office/drawing/2014/main" id="{D5A1E131-915B-4E12-9703-FBA56DA18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3">
                    <a:extLst>
                      <a:ext uri="{FF2B5EF4-FFF2-40B4-BE49-F238E27FC236}">
                        <a16:creationId xmlns:a16="http://schemas.microsoft.com/office/drawing/2014/main" id="{CDD7C565-2862-44F2-B881-0254A1D1CF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1" name="Freeform 14">
                    <a:extLst>
                      <a:ext uri="{FF2B5EF4-FFF2-40B4-BE49-F238E27FC236}">
                        <a16:creationId xmlns:a16="http://schemas.microsoft.com/office/drawing/2014/main" id="{803131B2-2643-4424-85E8-E8A45DEEEE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8" name="Tekstvak 77">
                  <a:extLst>
                    <a:ext uri="{FF2B5EF4-FFF2-40B4-BE49-F238E27FC236}">
                      <a16:creationId xmlns:a16="http://schemas.microsoft.com/office/drawing/2014/main" id="{77C59B7D-BF1A-47F8-9A0F-DF87133FA82F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E29C33BF-DD0D-41D0-A0C3-7C5C6B305F3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77776702-5F02-4CF3-90F9-69EEF87A7EF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EE30274A-B43B-4B9D-8E45-AEABB1A1703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D0D1FFA5-836B-4356-8411-0B592CA813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2620F329-1A81-4B32-B100-12B149C28E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27EB12F6-5262-4649-9F71-AA36D28AD0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0C09681A-B0E8-4685-8449-5832B352190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7C961DB9-ACC2-4F1E-A596-1205A74BCA2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20DB4BB1-9CE0-42CD-9EED-D10DDE9FFF1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EA5C5BD1-1522-4FC9-AD9A-2BE0C4A1CEB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D1F43D4B-5E89-4524-848C-C208B1EB49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2F8D96C5-8F5C-41F9-8128-5678E83244F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E9038FA-F75A-41B2-BA4B-50B0B0CCBF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994E4F62-C0B7-499F-AAE1-BB5541285A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9EB1E4B7-C32A-40B2-9CB7-CBD27D860C5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6F6AB8E8-3AD3-4B12-92B9-916E123C627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22D7CF3C-C982-430E-A884-2DF6FCE46BF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D94E2E07-07AA-46D8-A982-7C81A8DF5C7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BDED6DC-7BA4-460D-AD54-385B5344A8A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4ADC7CF-A68B-432B-9D44-8675B17173F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96A2FEFC-E469-45DF-9B52-4508D93282CE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7DF6817-613E-47A0-8D49-8EA3234AA08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4" name="Vrije vorm: vorm 53">
                  <a:extLst>
                    <a:ext uri="{FF2B5EF4-FFF2-40B4-BE49-F238E27FC236}">
                      <a16:creationId xmlns:a16="http://schemas.microsoft.com/office/drawing/2014/main" id="{69E503BD-A32D-400B-B672-0B36C95625FD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C7771F5D-5A35-4382-9468-CE85ED8F9785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6798AE2B-77EF-4FF5-9047-95A6F3B380B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7" name="Vrije vorm: vorm 56">
                    <a:extLst>
                      <a:ext uri="{FF2B5EF4-FFF2-40B4-BE49-F238E27FC236}">
                        <a16:creationId xmlns:a16="http://schemas.microsoft.com/office/drawing/2014/main" id="{B7CB4F63-E573-4F3C-9817-462B9E784C92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229DAB8A-B406-4A3E-A5F8-98F658875EDC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98222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it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D3791A57-2ABD-4FC6-ABF9-E828523246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2700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106" name="Tijdelijke aanduiding voor tekst 13">
            <a:extLst>
              <a:ext uri="{FF2B5EF4-FFF2-40B4-BE49-F238E27FC236}">
                <a16:creationId xmlns:a16="http://schemas.microsoft.com/office/drawing/2014/main" id="{185B90BC-C65E-4693-9F4C-BA48EDAFF9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062537" y="910564"/>
            <a:ext cx="5922038" cy="1515979"/>
          </a:xfrm>
          <a:prstGeom prst="parallelogram">
            <a:avLst>
              <a:gd name="adj" fmla="val 45965"/>
            </a:avLst>
          </a:prstGeom>
          <a:solidFill>
            <a:schemeClr val="bg1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2716" y="1151670"/>
            <a:ext cx="3651282" cy="1033767"/>
          </a:xfrm>
        </p:spPr>
        <p:txBody>
          <a:bodyPr/>
          <a:lstStyle>
            <a:lvl1pPr algn="r">
              <a:defRPr sz="3000" cap="all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E99ED-25DD-4221-AD6F-6A59FF7A34AD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 &amp; Title #2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Scheidingslijntje">
            <a:extLst>
              <a:ext uri="{FF2B5EF4-FFF2-40B4-BE49-F238E27FC236}">
                <a16:creationId xmlns:a16="http://schemas.microsoft.com/office/drawing/2014/main" id="{38242208-411A-4E6F-815D-B7CDD814CB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7" name="GRID" hidden="1">
            <a:extLst>
              <a:ext uri="{FF2B5EF4-FFF2-40B4-BE49-F238E27FC236}">
                <a16:creationId xmlns:a16="http://schemas.microsoft.com/office/drawing/2014/main" id="{3A646C7A-F3A5-4520-946C-4F39036AE38A}"/>
              </a:ext>
            </a:extLst>
          </p:cNvPr>
          <p:cNvGrpSpPr/>
          <p:nvPr userDrawn="1"/>
        </p:nvGrpSpPr>
        <p:grpSpPr>
          <a:xfrm>
            <a:off x="-862" y="0"/>
            <a:ext cx="12192862" cy="6870859"/>
            <a:chOff x="-862" y="0"/>
            <a:chExt cx="12192862" cy="6870859"/>
          </a:xfrm>
          <a:solidFill>
            <a:schemeClr val="tx1">
              <a:alpha val="30000"/>
            </a:schemeClr>
          </a:solidFill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D2C02D0-A3E9-4BFA-973C-9D3CE74606A9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C5F391C7-A529-411E-9836-B699ABAE32A1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A92D7E4-4952-4210-88B9-02E81A061CBD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164C342E-57DB-4C83-83D3-B13BA039B8ED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00C4C52-EA27-40AA-9674-3CC3A4383D7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472AFDE2-760B-4C3F-BE83-77354A33878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B8A3B1F-5BFE-4E53-8408-7A968E8CA35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F302288C-5799-4E7D-99B9-0F2C8299E7C0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01DF1803-6E61-48EC-A234-153C34806C89}"/>
                </a:ext>
              </a:extLst>
            </p:cNvPr>
            <p:cNvSpPr/>
            <p:nvPr/>
          </p:nvSpPr>
          <p:spPr>
            <a:xfrm>
              <a:off x="0" y="3793652"/>
              <a:ext cx="12192000" cy="18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DEDA95E-918F-41B6-9FDF-C8DB8CF7481F}"/>
                </a:ext>
              </a:extLst>
            </p:cNvPr>
            <p:cNvSpPr/>
            <p:nvPr/>
          </p:nvSpPr>
          <p:spPr>
            <a:xfrm>
              <a:off x="3063279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B8534AC-1588-41A9-9DEE-BE72102FA22C}"/>
                </a:ext>
              </a:extLst>
            </p:cNvPr>
            <p:cNvSpPr/>
            <p:nvPr userDrawn="1"/>
          </p:nvSpPr>
          <p:spPr>
            <a:xfrm>
              <a:off x="5658558" y="896444"/>
              <a:ext cx="18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E710042-71F4-473F-8B3D-7FA0AD8B9BD3}"/>
                </a:ext>
              </a:extLst>
            </p:cNvPr>
            <p:cNvSpPr/>
            <p:nvPr userDrawn="1"/>
          </p:nvSpPr>
          <p:spPr>
            <a:xfrm>
              <a:off x="8253836" y="896444"/>
              <a:ext cx="360000" cy="59744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36" name="INSTRUCTION">
            <a:extLst>
              <a:ext uri="{FF2B5EF4-FFF2-40B4-BE49-F238E27FC236}">
                <a16:creationId xmlns:a16="http://schemas.microsoft.com/office/drawing/2014/main" id="{D17CD2E1-8885-460E-972A-09794DAB1FE9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4D5034A-881B-4654-B01F-F5701AA1A73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E809605-F3B5-4009-BD08-EA50B4F3FD7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33E266D-9249-49A1-A249-BCCE501D6B0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65AFAA2F-29AE-42CB-9880-4A52C01677F5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0F97E378-4C04-4DBF-B102-D63A96B31F72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344A6ED4-395E-449B-9E4E-9BF75824F10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18C55FAD-4610-4626-AD2D-B81330B8039E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4F7E4D2-28D1-46C0-A0AF-464959271DF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A7765042-87D1-40B2-A4EB-19AD1BF6906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A01FA676-AFA4-443F-AC6E-D12231B1AEB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2044B04-5D37-4A7C-92F9-45523CDDFC7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90054016-0107-484A-A91A-CE4C49524F85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9" name="Rechthoek: afgeronde hoeken 98">
                  <a:extLst>
                    <a:ext uri="{FF2B5EF4-FFF2-40B4-BE49-F238E27FC236}">
                      <a16:creationId xmlns:a16="http://schemas.microsoft.com/office/drawing/2014/main" id="{262259EF-F319-425D-A718-5EFFDDDB41D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9BE04360-DEE6-454C-9B67-738EBA49AE9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72C4602D-EECC-41CF-942E-E04AD9FF9E0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783D0014-48B9-49BA-B5F3-C007A4B22CB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D2E01FDB-3667-447B-9FBA-FF4D19BACA4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BF3039BE-44E2-413D-88A8-EFBE32AD0EB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25040044-8451-49BD-AFE9-CE879CFE782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84599A32-FDDF-458F-A6C2-89325DADBF5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5389E5EB-8638-4BE8-A15B-303EF14C3B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4FD3FC49-6CC6-4169-98F9-D059D1E248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FD33489E-3016-46E6-9FCD-F1FF6C667E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3A9114AE-7B84-4CFF-AACB-FEBAC0288A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4EE134DC-871D-4A1A-89A4-7F58787D47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783D30F5-85F2-4921-B01C-5084A2DA17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2" name="Boog 91">
                  <a:extLst>
                    <a:ext uri="{FF2B5EF4-FFF2-40B4-BE49-F238E27FC236}">
                      <a16:creationId xmlns:a16="http://schemas.microsoft.com/office/drawing/2014/main" id="{513847A9-9982-46FB-A970-46F06E598F5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8BE72D02-D11A-40E2-9578-0C3FCF3031C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9" name="Tekstvak 88">
                <a:extLst>
                  <a:ext uri="{FF2B5EF4-FFF2-40B4-BE49-F238E27FC236}">
                    <a16:creationId xmlns:a16="http://schemas.microsoft.com/office/drawing/2014/main" id="{083188F8-403D-4B67-9CEA-7DB72EC9EDA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CC504E95-E5DD-4E27-9279-59B67DA89AA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30DBD2F5-F085-4715-B127-4B3771CEA83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881850FC-E7C1-40A5-A3AE-4608A33CB94F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5" name="ICOON_info">
                <a:extLst>
                  <a:ext uri="{FF2B5EF4-FFF2-40B4-BE49-F238E27FC236}">
                    <a16:creationId xmlns:a16="http://schemas.microsoft.com/office/drawing/2014/main" id="{78902C51-D351-4234-A7D4-DA469EF86A3B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2" name="Ovaal 81">
                  <a:extLst>
                    <a:ext uri="{FF2B5EF4-FFF2-40B4-BE49-F238E27FC236}">
                      <a16:creationId xmlns:a16="http://schemas.microsoft.com/office/drawing/2014/main" id="{3DC71B75-2909-472F-9765-62034D532F1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Graphic 163" descr="Informatie">
                  <a:extLst>
                    <a:ext uri="{FF2B5EF4-FFF2-40B4-BE49-F238E27FC236}">
                      <a16:creationId xmlns:a16="http://schemas.microsoft.com/office/drawing/2014/main" id="{0DA7223F-8352-4E28-AF62-0D4BF9606A88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151958C6-072A-426B-AB01-9F2A7DCF4AE2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7" name="Inspireren">
                  <a:extLst>
                    <a:ext uri="{FF2B5EF4-FFF2-40B4-BE49-F238E27FC236}">
                      <a16:creationId xmlns:a16="http://schemas.microsoft.com/office/drawing/2014/main" id="{4AB43C4E-9A04-4DE1-A7A2-A11E1DBCCC3A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9" name="Freeform 12">
                    <a:extLst>
                      <a:ext uri="{FF2B5EF4-FFF2-40B4-BE49-F238E27FC236}">
                        <a16:creationId xmlns:a16="http://schemas.microsoft.com/office/drawing/2014/main" id="{8D356CE9-DC77-4A17-8788-F7EEC50D5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3">
                    <a:extLst>
                      <a:ext uri="{FF2B5EF4-FFF2-40B4-BE49-F238E27FC236}">
                        <a16:creationId xmlns:a16="http://schemas.microsoft.com/office/drawing/2014/main" id="{96ADF793-9EE6-4B91-9CB8-626F308E55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1" name="Freeform 14">
                    <a:extLst>
                      <a:ext uri="{FF2B5EF4-FFF2-40B4-BE49-F238E27FC236}">
                        <a16:creationId xmlns:a16="http://schemas.microsoft.com/office/drawing/2014/main" id="{921864FA-D0EB-4B3C-AFE4-BB74A4DD5AA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8" name="Tekstvak 77">
                  <a:extLst>
                    <a:ext uri="{FF2B5EF4-FFF2-40B4-BE49-F238E27FC236}">
                      <a16:creationId xmlns:a16="http://schemas.microsoft.com/office/drawing/2014/main" id="{76C58B00-CEFF-4728-B8E3-99A3DE4A5CF5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CEB4F73A-69CF-40E2-A600-8E6F963D5DDD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C1C97457-6562-49D0-B9D4-72F641BA3CB5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5E18BCE3-F648-4ACE-9FA7-6998BC31157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E1767508-34F6-4C4A-A143-0B410DC278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30EA383A-B2E8-4F1D-90D0-558B5FFB54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3A77C1B5-18E4-44EB-A2DC-5261AD8EE0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BAC53704-1807-41B9-8D36-496767A665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08C006C6-8E27-4D6F-953E-5662F87D408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33885130-E9C0-421B-94CE-B5891F24326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EA156B79-1CE8-4E80-B209-DCFD6F7DBF6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7D292F4C-A6BA-45CF-8609-B7119E1184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CD7514E0-1EB5-46FB-8D82-2B297BDD41F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B70ACFF2-3E5A-4452-87CA-AA67DF35CE7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9408244F-785E-4AFD-91E4-4BCC7BA19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4DE25D3D-8783-41ED-AEA9-253C6CE5AFC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1ADBD88E-2D6F-4112-A7E9-F2ABD357D44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593EC358-C40B-43A7-8B68-9B5C23D9F5E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CAD167F8-ADD4-4D4A-AF22-B7A09A683E9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FE60CCF6-39B3-4E44-BAB9-0AF8C06402B3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CB5F6BE-1BDB-46AF-A86E-F9E3A9B0777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1C277F89-2FFE-4011-B063-2380FD12104D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0961773D-AA27-46FF-992B-4CC1571A099E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4" name="Vrije vorm: vorm 53">
                  <a:extLst>
                    <a:ext uri="{FF2B5EF4-FFF2-40B4-BE49-F238E27FC236}">
                      <a16:creationId xmlns:a16="http://schemas.microsoft.com/office/drawing/2014/main" id="{BE42285C-AC28-4280-9B31-F0F12F7B4B9A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D5CB680D-9685-4E7B-912E-C07529F97E09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21484584-14D7-4CE0-84E6-86EEA00DD5D5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7" name="Vrije vorm: vorm 56">
                    <a:extLst>
                      <a:ext uri="{FF2B5EF4-FFF2-40B4-BE49-F238E27FC236}">
                        <a16:creationId xmlns:a16="http://schemas.microsoft.com/office/drawing/2014/main" id="{2DCE4029-9137-4100-A584-3155C4CE093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0B2D4453-736B-45EB-812A-4E383E1C4F16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3486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7E2C6-CCF1-464C-B9BE-161CC85BFBE7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(2 columns)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6419569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859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/ 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C539185-0258-41E9-801F-DD5D54BA5030}"/>
              </a:ext>
            </a:extLst>
          </p:cNvPr>
          <p:cNvSpPr/>
          <p:nvPr userDrawn="1"/>
        </p:nvSpPr>
        <p:spPr>
          <a:xfrm rot="10800000" flipH="1" flipV="1">
            <a:off x="5101389" y="0"/>
            <a:ext cx="7090611" cy="6858000"/>
          </a:xfrm>
          <a:prstGeom prst="parallelogram">
            <a:avLst>
              <a:gd name="adj" fmla="val 452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9C429E5C-2DCA-4219-A4EA-0666EE3C0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459"/>
          <a:stretch/>
        </p:blipFill>
        <p:spPr bwMode="auto">
          <a:xfrm>
            <a:off x="5595583" y="962127"/>
            <a:ext cx="6490970" cy="5005536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0918133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31276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48AFE-74B5-4C3E-9894-8B900E2DC823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/ PC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9" name="Tijdelijke aanduiding voor afbeelding 2">
            <a:extLst>
              <a:ext uri="{FF2B5EF4-FFF2-40B4-BE49-F238E27FC236}">
                <a16:creationId xmlns:a16="http://schemas.microsoft.com/office/drawing/2014/main" id="{FAB1836C-A169-4A1C-BB8D-B4BE9E266CF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34126" y="1724026"/>
            <a:ext cx="5200650" cy="2867024"/>
          </a:xfrm>
          <a:solidFill>
            <a:schemeClr val="bg2"/>
          </a:solidFill>
        </p:spPr>
        <p:txBody>
          <a:bodyPr lIns="720000" tIns="72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455BEFED-CC59-44D5-B314-F4C2A41D6F3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INSTRUCTION">
            <a:extLst>
              <a:ext uri="{FF2B5EF4-FFF2-40B4-BE49-F238E27FC236}">
                <a16:creationId xmlns:a16="http://schemas.microsoft.com/office/drawing/2014/main" id="{D41CCE35-AFD0-41BF-9E4F-F3E836534875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8B362AF-7E0E-42DD-9858-F0256CC13C2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83EF697C-D8C9-4663-9DF1-2EC55E5F339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C39CDF9-A6EF-4839-91F9-1783D02F04B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029AF546-35A5-45B3-93E6-AA35AE28D32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38B53C3B-C480-4DD4-9C7E-EE3E96241E0E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079DD88D-8C85-4B03-8285-34310ADF064B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DF5D1D45-070A-4E39-9702-487BE25C34AA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A7BD417-AA7F-4405-A96E-99CFC8B92E8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F5E1E83E-D51C-402C-87DE-C441B843B7D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6C373B6C-3630-48A5-AC5B-3F12AE9C5D8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41FEE3A2-CF47-4CD5-A77D-833143B3446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50A8250D-ECD4-4B9D-9C51-76A3B73FF02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1" name="Rechthoek: afgeronde hoeken 90">
                  <a:extLst>
                    <a:ext uri="{FF2B5EF4-FFF2-40B4-BE49-F238E27FC236}">
                      <a16:creationId xmlns:a16="http://schemas.microsoft.com/office/drawing/2014/main" id="{404B5DA4-AC8A-4BB4-BE7A-0D7F8A8579C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71B9B44D-8BE2-4D9A-B606-2F9B8C5D9C3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9301F029-2C80-4406-99A5-BD6E4B793B5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6709B092-7B4E-4462-B19B-1A24283BEAD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CD0EB6F1-44DE-421D-B789-9E9EFA1977C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B7C631E7-9415-4F34-8246-0F96FD99361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4E33A866-0236-4CA4-B5C0-2D840F7B3BCA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900E06BD-2468-467E-B2E0-7BF8EBF3E23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5" name="Rechthoek: afgeronde hoeken 84">
                    <a:extLst>
                      <a:ext uri="{FF2B5EF4-FFF2-40B4-BE49-F238E27FC236}">
                        <a16:creationId xmlns:a16="http://schemas.microsoft.com/office/drawing/2014/main" id="{B807F792-A9B0-4278-A300-AD187DA27C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DAF744E5-9C2E-436F-8889-2F7ED0B31B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7" name="Rechthoek 86">
                    <a:extLst>
                      <a:ext uri="{FF2B5EF4-FFF2-40B4-BE49-F238E27FC236}">
                        <a16:creationId xmlns:a16="http://schemas.microsoft.com/office/drawing/2014/main" id="{57BF1D46-83BE-4A1E-8F4B-E786548182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A7086E88-3CD7-424A-AA0C-98B35EB385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9D973F9B-88D5-4A21-9A6D-EEE011E545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05B3AC04-6A06-42CB-BC77-AA1FA82005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4" name="Boog 83">
                  <a:extLst>
                    <a:ext uri="{FF2B5EF4-FFF2-40B4-BE49-F238E27FC236}">
                      <a16:creationId xmlns:a16="http://schemas.microsoft.com/office/drawing/2014/main" id="{F9D58A93-C3AC-46FB-AEC2-0E484C864BB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5081AAB9-5C0E-4D4F-B53B-8A695BC3A2F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34F30488-3CD0-435A-96E8-8214A57AD27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2" name="Vrije vorm: vorm 81">
                <a:extLst>
                  <a:ext uri="{FF2B5EF4-FFF2-40B4-BE49-F238E27FC236}">
                    <a16:creationId xmlns:a16="http://schemas.microsoft.com/office/drawing/2014/main" id="{FB521A01-52EE-4168-88BD-8F8B206B02C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645872C7-23CF-4C3C-8EB9-0A913044A88C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014C20AE-CF6E-4FB2-8A52-0C838B8D29E3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7" name="ICOON_info">
                <a:extLst>
                  <a:ext uri="{FF2B5EF4-FFF2-40B4-BE49-F238E27FC236}">
                    <a16:creationId xmlns:a16="http://schemas.microsoft.com/office/drawing/2014/main" id="{185D4CBD-74E8-48CC-BB19-B1A6639B5DC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74" name="Ovaal 73">
                  <a:extLst>
                    <a:ext uri="{FF2B5EF4-FFF2-40B4-BE49-F238E27FC236}">
                      <a16:creationId xmlns:a16="http://schemas.microsoft.com/office/drawing/2014/main" id="{15693519-12D1-47E1-8AF5-353E864F9D5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Graphic 163" descr="Informatie">
                  <a:extLst>
                    <a:ext uri="{FF2B5EF4-FFF2-40B4-BE49-F238E27FC236}">
                      <a16:creationId xmlns:a16="http://schemas.microsoft.com/office/drawing/2014/main" id="{EFCE48B7-D05E-4B0F-9CBD-0B1239C23E2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801A09B7-9029-4D8F-AF19-1568B203AE01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9" name="Inspireren">
                  <a:extLst>
                    <a:ext uri="{FF2B5EF4-FFF2-40B4-BE49-F238E27FC236}">
                      <a16:creationId xmlns:a16="http://schemas.microsoft.com/office/drawing/2014/main" id="{84BE068E-FF77-4F2A-AEBA-EC0C4EBB35F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1" name="Freeform 12">
                    <a:extLst>
                      <a:ext uri="{FF2B5EF4-FFF2-40B4-BE49-F238E27FC236}">
                        <a16:creationId xmlns:a16="http://schemas.microsoft.com/office/drawing/2014/main" id="{CA853395-CA2C-4653-82C3-4111F23D14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2" name="Freeform 13">
                    <a:extLst>
                      <a:ext uri="{FF2B5EF4-FFF2-40B4-BE49-F238E27FC236}">
                        <a16:creationId xmlns:a16="http://schemas.microsoft.com/office/drawing/2014/main" id="{C5D7CFAF-B122-43E7-ACB1-DF8C3214B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3" name="Freeform 14">
                    <a:extLst>
                      <a:ext uri="{FF2B5EF4-FFF2-40B4-BE49-F238E27FC236}">
                        <a16:creationId xmlns:a16="http://schemas.microsoft.com/office/drawing/2014/main" id="{9154A6C9-07C9-492B-AD7D-1082F362950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0" name="Tekstvak 69">
                  <a:extLst>
                    <a:ext uri="{FF2B5EF4-FFF2-40B4-BE49-F238E27FC236}">
                      <a16:creationId xmlns:a16="http://schemas.microsoft.com/office/drawing/2014/main" id="{2D8C259F-169B-42A4-A363-F142E23FDF6B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6A428C5F-7CDB-497B-97B5-03054830733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A905F69E-6783-46B8-BD0D-1165AED3E81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115D7CE1-8548-47DD-803B-B9038D4A2FC4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0F311969-7702-4826-AAAE-F87E776540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C8DE5DBD-E981-45B2-96BB-EBA34C885A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992400B5-5CEA-4290-AE47-940FDBDC87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FABC8797-BD4A-4666-85E9-B6FA0C0F87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40B8FA4A-35E0-4D6B-BD29-8980AA585E8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98266BEB-22AB-4634-A942-F8086765587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808C7551-FDD8-4AAC-9D2C-754EDD7304A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BE98E55F-AA80-4FF0-8EE1-9ED1A193DB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EA3CA240-A27D-4D53-A403-4133B6783C9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EBDC7808-3505-498A-8016-EC63719C6BC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9F0345A0-6D10-4E9D-A7AA-EFD7A219F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FBE2C9AE-0494-455D-B126-C07ACCA8BB9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820CBA-626F-410C-86C6-50E9C18A160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1255858A-F193-4351-B66A-722D1173B29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2BEAAFB-FE9A-4D25-BECB-FF9F999C108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970B58E9-0D49-4362-9A29-41BFE12D100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49A29C5-A425-4D9B-A058-7F681E787DC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B68FD769-9772-46B8-B0F2-4463E2C66FE6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61451B1E-3E9A-45AC-B21C-E77206636BA4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6" name="Vrije vorm: vorm 45">
                  <a:extLst>
                    <a:ext uri="{FF2B5EF4-FFF2-40B4-BE49-F238E27FC236}">
                      <a16:creationId xmlns:a16="http://schemas.microsoft.com/office/drawing/2014/main" id="{76D9616C-E184-45E7-8C99-4D9033B277FD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BDF4F2C1-3356-4115-AC41-41BFC00F893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8" name="Vrije vorm: vorm 47">
                    <a:extLst>
                      <a:ext uri="{FF2B5EF4-FFF2-40B4-BE49-F238E27FC236}">
                        <a16:creationId xmlns:a16="http://schemas.microsoft.com/office/drawing/2014/main" id="{3AA9D9F6-48C8-44EE-96A9-043E2CA49923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9" name="Vrije vorm: vorm 48">
                    <a:extLst>
                      <a:ext uri="{FF2B5EF4-FFF2-40B4-BE49-F238E27FC236}">
                        <a16:creationId xmlns:a16="http://schemas.microsoft.com/office/drawing/2014/main" id="{FE16EFF3-EBE3-4527-A614-89FEC53F90A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9D433264-ACA4-4930-B905-D64D614F94FD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8" name="Parallelogram 29">
            <a:extLst>
              <a:ext uri="{FF2B5EF4-FFF2-40B4-BE49-F238E27FC236}">
                <a16:creationId xmlns:a16="http://schemas.microsoft.com/office/drawing/2014/main" id="{429880D1-0781-4B19-A66D-6F61364F754E}"/>
              </a:ext>
            </a:extLst>
          </p:cNvPr>
          <p:cNvSpPr/>
          <p:nvPr userDrawn="1"/>
        </p:nvSpPr>
        <p:spPr>
          <a:xfrm rot="10800000" flipH="1" flipV="1">
            <a:off x="635102" y="4023130"/>
            <a:ext cx="2896062" cy="1548529"/>
          </a:xfrm>
          <a:prstGeom prst="parallelogram">
            <a:avLst>
              <a:gd name="adj" fmla="val 44424"/>
            </a:avLst>
          </a:prstGeom>
          <a:solidFill>
            <a:schemeClr val="bg1"/>
          </a:solidFill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arallelogram 29">
            <a:extLst>
              <a:ext uri="{FF2B5EF4-FFF2-40B4-BE49-F238E27FC236}">
                <a16:creationId xmlns:a16="http://schemas.microsoft.com/office/drawing/2014/main" id="{9CB86D1C-472C-47F9-9599-38714F77817C}"/>
              </a:ext>
            </a:extLst>
          </p:cNvPr>
          <p:cNvSpPr/>
          <p:nvPr userDrawn="1"/>
        </p:nvSpPr>
        <p:spPr>
          <a:xfrm rot="10800000" flipH="1" flipV="1">
            <a:off x="3061968" y="4023130"/>
            <a:ext cx="2896062" cy="1548529"/>
          </a:xfrm>
          <a:prstGeom prst="parallelogram">
            <a:avLst>
              <a:gd name="adj" fmla="val 44424"/>
            </a:avLst>
          </a:prstGeom>
          <a:solidFill>
            <a:schemeClr val="bg1"/>
          </a:solidFill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55724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2C504532-F702-4F9C-9E0C-BE55D29E8919}"/>
              </a:ext>
            </a:extLst>
          </p:cNvPr>
          <p:cNvSpPr/>
          <p:nvPr userDrawn="1"/>
        </p:nvSpPr>
        <p:spPr>
          <a:xfrm flipH="1" flipV="1">
            <a:off x="-1203160" y="2850257"/>
            <a:ext cx="14596288" cy="2465331"/>
          </a:xfrm>
          <a:prstGeom prst="parallelogram">
            <a:avLst>
              <a:gd name="adj" fmla="val 4500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lvl="0" algn="ctr"/>
            <a:endParaRPr lang="en-GB" sz="1600" noProof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590F1714-6BE1-4EFB-AFA5-DB98D8E694BC}"/>
              </a:ext>
            </a:extLst>
          </p:cNvPr>
          <p:cNvSpPr/>
          <p:nvPr userDrawn="1"/>
        </p:nvSpPr>
        <p:spPr>
          <a:xfrm flipH="1" flipV="1">
            <a:off x="5537199" y="2307635"/>
            <a:ext cx="5878780" cy="1078340"/>
          </a:xfrm>
          <a:prstGeom prst="parallelogram">
            <a:avLst>
              <a:gd name="adj" fmla="val 46199"/>
            </a:avLst>
          </a:prstGeom>
          <a:solidFill>
            <a:schemeClr val="bg1"/>
          </a:solidFill>
          <a:ln>
            <a:noFill/>
          </a:ln>
          <a:effectLst>
            <a:outerShdw blurRad="381000" dist="254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50DFC5-8C11-4E4E-9857-E639954A7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"/>
          <a:stretch/>
        </p:blipFill>
        <p:spPr>
          <a:xfrm>
            <a:off x="-79833" y="1635190"/>
            <a:ext cx="7876786" cy="4317927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0EBF-9549-4847-AE0D-5C8CD18E3C64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/ Laptop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C5EF9E96-E3B0-4A55-A51F-7643BCFF042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51284" y="1973180"/>
            <a:ext cx="5173579" cy="3248526"/>
          </a:xfrm>
          <a:solidFill>
            <a:schemeClr val="bg2"/>
          </a:solidFill>
        </p:spPr>
        <p:txBody>
          <a:bodyPr lIns="720000" tIns="1008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21" name="INSTRUCTION">
            <a:extLst>
              <a:ext uri="{FF2B5EF4-FFF2-40B4-BE49-F238E27FC236}">
                <a16:creationId xmlns:a16="http://schemas.microsoft.com/office/drawing/2014/main" id="{CBFB9766-7900-471A-A9CA-EFE86AF86BC8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4D24ABC-BF50-4171-BB05-76F95068ACD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F2EA7A52-45DD-40FE-B5C6-33B6A8837D7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AB4F9F1-BA4F-4D1F-928F-F75DFEA8385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F96BD9C8-EF25-455C-A9F1-CFA745590721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6E6EA07-5C25-42CE-87CB-6441A3766EC4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44072CA2-4D28-49AB-9F04-B5B084AED0E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9797B9EE-8402-464D-811C-BAD525EDDDF0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3F328F6-7176-4C9B-8B85-F26269E8FE7F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E5B27522-4E16-41F1-8D0A-5DE797B2CFF1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8CBAE803-0A99-4CFF-857B-65B7032A51B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FD1C5131-2D2A-4237-807C-3FA1B987C94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F2773C70-8B0D-4608-85E1-934E3199523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0" name="Rechthoek: afgeronde hoeken 89">
                  <a:extLst>
                    <a:ext uri="{FF2B5EF4-FFF2-40B4-BE49-F238E27FC236}">
                      <a16:creationId xmlns:a16="http://schemas.microsoft.com/office/drawing/2014/main" id="{B78DD9E8-5268-460D-B47F-40B03166AB5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93FF7D20-226B-4F7B-ACF7-447A459ECA1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3DD22D61-DF7E-4B24-A090-D231F301B24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DF6C3D8A-6954-45C2-9C53-B412D2154BA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56589E98-4377-43F0-9A58-C17035C0AE3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26A705C4-462F-4314-A55E-7C109DB1774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FC75F1FE-501A-403C-81FF-102BCFB6D39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DB64024A-440A-44D5-BFF9-C8949E7BAEE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4" name="Rechthoek: afgeronde hoeken 83">
                    <a:extLst>
                      <a:ext uri="{FF2B5EF4-FFF2-40B4-BE49-F238E27FC236}">
                        <a16:creationId xmlns:a16="http://schemas.microsoft.com/office/drawing/2014/main" id="{7385173C-5E8C-47CD-95AF-CF679DDD82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5" name="Rechthoek 84">
                    <a:extLst>
                      <a:ext uri="{FF2B5EF4-FFF2-40B4-BE49-F238E27FC236}">
                        <a16:creationId xmlns:a16="http://schemas.microsoft.com/office/drawing/2014/main" id="{BC09F3C3-3F64-4077-96C0-64AC4B96ED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6" name="Rechthoek 85">
                    <a:extLst>
                      <a:ext uri="{FF2B5EF4-FFF2-40B4-BE49-F238E27FC236}">
                        <a16:creationId xmlns:a16="http://schemas.microsoft.com/office/drawing/2014/main" id="{9A96717C-F2D4-4451-A90D-F44B486D18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7" name="Rechthoek 86">
                    <a:extLst>
                      <a:ext uri="{FF2B5EF4-FFF2-40B4-BE49-F238E27FC236}">
                        <a16:creationId xmlns:a16="http://schemas.microsoft.com/office/drawing/2014/main" id="{8CAC78E2-4436-44C7-85A2-DB3C993C7F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F42CA1B0-05C1-4174-972E-5D4356693F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DE057B6A-9279-4C6B-BDF7-E3C532638E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3" name="Boog 82">
                  <a:extLst>
                    <a:ext uri="{FF2B5EF4-FFF2-40B4-BE49-F238E27FC236}">
                      <a16:creationId xmlns:a16="http://schemas.microsoft.com/office/drawing/2014/main" id="{D1FDA929-B4E5-479F-AAA4-B7F9FA331CE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9" name="Tekstvak 78">
                <a:extLst>
                  <a:ext uri="{FF2B5EF4-FFF2-40B4-BE49-F238E27FC236}">
                    <a16:creationId xmlns:a16="http://schemas.microsoft.com/office/drawing/2014/main" id="{EA9E0A7D-5FA4-4306-A4BB-F99995547EB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2B7A99EC-81AD-40B7-9E83-7F972073453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69F66A0F-2D50-4DC0-9492-38A0EED7E1C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43C9130E-A494-4CB5-9298-1877EE7A1447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DEF9B0A5-C106-4BB0-897A-4F094C739FB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66" name="ICOON_info">
                <a:extLst>
                  <a:ext uri="{FF2B5EF4-FFF2-40B4-BE49-F238E27FC236}">
                    <a16:creationId xmlns:a16="http://schemas.microsoft.com/office/drawing/2014/main" id="{FF192B05-8B94-42DA-BBBC-DB2A85658ED4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77433578-8A94-43CA-8D4F-562618AAE89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BF553B52-6B7E-4CEE-899C-1D2B337D5C3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CFEB7F84-F196-43B2-9394-F6E9E8BE89E9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68" name="Inspireren">
                  <a:extLst>
                    <a:ext uri="{FF2B5EF4-FFF2-40B4-BE49-F238E27FC236}">
                      <a16:creationId xmlns:a16="http://schemas.microsoft.com/office/drawing/2014/main" id="{94027AEE-7A92-4FAD-B9AD-D944DBF58691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0" name="Freeform 12">
                    <a:extLst>
                      <a:ext uri="{FF2B5EF4-FFF2-40B4-BE49-F238E27FC236}">
                        <a16:creationId xmlns:a16="http://schemas.microsoft.com/office/drawing/2014/main" id="{0FB73A0E-DC34-4A24-BD52-2A4AB730EF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1" name="Freeform 13">
                    <a:extLst>
                      <a:ext uri="{FF2B5EF4-FFF2-40B4-BE49-F238E27FC236}">
                        <a16:creationId xmlns:a16="http://schemas.microsoft.com/office/drawing/2014/main" id="{88DEC322-13BB-4B65-A03A-1136C4FE31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2" name="Freeform 14">
                    <a:extLst>
                      <a:ext uri="{FF2B5EF4-FFF2-40B4-BE49-F238E27FC236}">
                        <a16:creationId xmlns:a16="http://schemas.microsoft.com/office/drawing/2014/main" id="{6FD0AFAE-012F-4F73-AC73-45969381A1F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69" name="Tekstvak 68">
                  <a:extLst>
                    <a:ext uri="{FF2B5EF4-FFF2-40B4-BE49-F238E27FC236}">
                      <a16:creationId xmlns:a16="http://schemas.microsoft.com/office/drawing/2014/main" id="{E33F4149-3953-4A17-B258-FEBF4F5A40A1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96FF77C4-9E63-4A8B-ACFC-F958DC8D31E8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2BE1D000-B7C4-4ABF-B66A-454AE685539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106FC39F-4EF1-410C-AF59-23EB600F4FF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066A98FA-8CA2-4585-A2E9-0F5CF24E2D3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9071E8E1-58D0-4187-B9DA-B21B683672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30875165-E7AF-4CE3-B91B-593C89F9B45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Ovaal 63">
                      <a:extLst>
                        <a:ext uri="{FF2B5EF4-FFF2-40B4-BE49-F238E27FC236}">
                          <a16:creationId xmlns:a16="http://schemas.microsoft.com/office/drawing/2014/main" id="{FE86BE2B-95CC-425E-8CFF-960618A857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C64B771E-6883-404C-AE23-786FEDD1728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308B05E5-D2D6-47A4-80D0-0F0544EFF09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A5F3D20A-300B-4A1F-B5D9-F91BFE6D3E5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F19FC41C-1592-4F6F-8B99-B6E0B08E95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4AFF0CCB-3CCD-4F5F-97F2-715F678178A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18CE2453-ED27-404E-95A3-ED03EAF1510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329D324B-082E-46D5-B74D-EAB49BD9E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404ECCB9-308E-4113-8F22-B6E82A84773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FAFC9AB3-3F68-4391-A1B7-D019F5ECA68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1" name="Gelijkbenige driehoek 50">
                <a:extLst>
                  <a:ext uri="{FF2B5EF4-FFF2-40B4-BE49-F238E27FC236}">
                    <a16:creationId xmlns:a16="http://schemas.microsoft.com/office/drawing/2014/main" id="{0A19F0B2-20A0-43DB-A504-D255E7B8D67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91A9FC8A-8554-4827-A335-C0AB7950477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AC5ADE5-A50A-4F8D-9622-5FBCCECE1A5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F872F76-0C7F-4E19-B132-2670D5B832D4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22EA80FF-CE0E-4A9A-81FB-1A26924AF489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050DF35A-9040-497B-A9AA-656E4DC1EAA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5" name="Vrije vorm: vorm 44">
                  <a:extLst>
                    <a:ext uri="{FF2B5EF4-FFF2-40B4-BE49-F238E27FC236}">
                      <a16:creationId xmlns:a16="http://schemas.microsoft.com/office/drawing/2014/main" id="{0B847040-A61F-4A35-8A37-3CDAD859470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7FC1AD29-6A55-4CCE-BD32-19B27B6EF4D3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7" name="Vrije vorm: vorm 46">
                    <a:extLst>
                      <a:ext uri="{FF2B5EF4-FFF2-40B4-BE49-F238E27FC236}">
                        <a16:creationId xmlns:a16="http://schemas.microsoft.com/office/drawing/2014/main" id="{047D13C9-5D48-43A2-AF0B-EB258FA5CB6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48" name="Vrije vorm: vorm 47">
                    <a:extLst>
                      <a:ext uri="{FF2B5EF4-FFF2-40B4-BE49-F238E27FC236}">
                        <a16:creationId xmlns:a16="http://schemas.microsoft.com/office/drawing/2014/main" id="{15D6102F-1928-4513-9222-B9D9724E3D9E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299F5006-DA94-46AF-BF26-4CF1325251A3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23137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/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3">
            <a:extLst>
              <a:ext uri="{FF2B5EF4-FFF2-40B4-BE49-F238E27FC236}">
                <a16:creationId xmlns:a16="http://schemas.microsoft.com/office/drawing/2014/main" id="{0CBD9814-E7A2-432E-A8F5-EB0BF41EDFB8}"/>
              </a:ext>
            </a:extLst>
          </p:cNvPr>
          <p:cNvSpPr/>
          <p:nvPr userDrawn="1"/>
        </p:nvSpPr>
        <p:spPr>
          <a:xfrm rot="10800000" flipH="1" flipV="1">
            <a:off x="5101389" y="0"/>
            <a:ext cx="7090611" cy="6858000"/>
          </a:xfrm>
          <a:prstGeom prst="parallelogram">
            <a:avLst>
              <a:gd name="adj" fmla="val 452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46DCC3-1401-4692-AA87-3356E8D38E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3" y="1071636"/>
            <a:ext cx="7014205" cy="5209216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0918133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276675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D4A3-DE28-46A7-A6A1-1990F76A7D13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/ Tablet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27" name="Tijdelijke aanduiding voor afbeelding 2">
            <a:extLst>
              <a:ext uri="{FF2B5EF4-FFF2-40B4-BE49-F238E27FC236}">
                <a16:creationId xmlns:a16="http://schemas.microsoft.com/office/drawing/2014/main" id="{6494F2C5-0D3E-45FB-8FAB-E019A9FFA24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01556" y="1757966"/>
            <a:ext cx="5093594" cy="3831466"/>
          </a:xfrm>
          <a:solidFill>
            <a:schemeClr val="bg2"/>
          </a:solidFill>
        </p:spPr>
        <p:txBody>
          <a:bodyPr lIns="720000" tIns="1008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32A4F99A-8D04-4A5B-92AD-246E800F981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INSTRUCTION">
            <a:extLst>
              <a:ext uri="{FF2B5EF4-FFF2-40B4-BE49-F238E27FC236}">
                <a16:creationId xmlns:a16="http://schemas.microsoft.com/office/drawing/2014/main" id="{BC0861E4-C538-45F6-850F-9919926BF62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D3F6B67A-C2A3-4C5B-89C6-491DA3720FC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F4D72D50-655A-4F92-9424-22ACAC09FC6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BB90CB5-2C65-47D4-9690-E4D609A804B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BEF93D07-27E2-488A-9F5F-505F5AEDB9A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9B9F755F-3A07-4E82-B3B6-039F6BC30379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1E87115-D232-45AB-A6F0-FC87D4CA586C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2FFA4C35-CF60-444A-B15B-BBAC0A944AAD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9AA6AC8-0177-4345-824B-A60BCD27A90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204847F1-A565-4D6B-9591-1175C985450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DA1ECD82-527D-4E04-A195-114BB51D10AA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37837D6D-E899-49A7-B33B-3B66EFD3199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1" name="Groep 80">
                <a:extLst>
                  <a:ext uri="{FF2B5EF4-FFF2-40B4-BE49-F238E27FC236}">
                    <a16:creationId xmlns:a16="http://schemas.microsoft.com/office/drawing/2014/main" id="{6493ABAA-12F2-448F-9DD3-85626EE943F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4" name="Rechthoek: afgeronde hoeken 93">
                  <a:extLst>
                    <a:ext uri="{FF2B5EF4-FFF2-40B4-BE49-F238E27FC236}">
                      <a16:creationId xmlns:a16="http://schemas.microsoft.com/office/drawing/2014/main" id="{5973F7CD-DE8E-41AF-A0E0-05CE621924E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7A4C6C38-EE28-479E-A006-F038DEECB3B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18C706C1-AA51-4A1B-B4C6-3C487CCBDC5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74F72AA2-1672-4A35-87B7-5B43EF6722E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Rechthoek 97">
                  <a:extLst>
                    <a:ext uri="{FF2B5EF4-FFF2-40B4-BE49-F238E27FC236}">
                      <a16:creationId xmlns:a16="http://schemas.microsoft.com/office/drawing/2014/main" id="{9EFA4CA6-7C6F-4C07-9095-B7C095E88D9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BFAC1E32-750A-4ADD-80E0-C9147906482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2" name="Groep 81">
                <a:extLst>
                  <a:ext uri="{FF2B5EF4-FFF2-40B4-BE49-F238E27FC236}">
                    <a16:creationId xmlns:a16="http://schemas.microsoft.com/office/drawing/2014/main" id="{16D2F349-CD69-4908-A559-3954FBB2FBF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B3D4A3A5-7B28-4F2D-A0AF-4BDB465AB4D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88" name="Rechthoek: afgeronde hoeken 87">
                    <a:extLst>
                      <a:ext uri="{FF2B5EF4-FFF2-40B4-BE49-F238E27FC236}">
                        <a16:creationId xmlns:a16="http://schemas.microsoft.com/office/drawing/2014/main" id="{6B0DF050-B152-4FA0-ACDD-30C1BD0403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9" name="Rechthoek 88">
                    <a:extLst>
                      <a:ext uri="{FF2B5EF4-FFF2-40B4-BE49-F238E27FC236}">
                        <a16:creationId xmlns:a16="http://schemas.microsoft.com/office/drawing/2014/main" id="{A7FF92DA-7640-4178-9F41-C68EC3B1B6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0A27BFCC-2B0E-45EC-A35E-F4E263750B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210D6819-424A-4800-9659-1D3A062533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2" name="Rechthoek 91">
                    <a:extLst>
                      <a:ext uri="{FF2B5EF4-FFF2-40B4-BE49-F238E27FC236}">
                        <a16:creationId xmlns:a16="http://schemas.microsoft.com/office/drawing/2014/main" id="{507FE6A4-AC64-4907-953F-F066762D88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88852B62-8F1D-4226-9BE5-237AA041E5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7" name="Boog 86">
                  <a:extLst>
                    <a:ext uri="{FF2B5EF4-FFF2-40B4-BE49-F238E27FC236}">
                      <a16:creationId xmlns:a16="http://schemas.microsoft.com/office/drawing/2014/main" id="{73D68016-E7A8-43B0-901A-74360B04908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3" name="Tekstvak 82">
                <a:extLst>
                  <a:ext uri="{FF2B5EF4-FFF2-40B4-BE49-F238E27FC236}">
                    <a16:creationId xmlns:a16="http://schemas.microsoft.com/office/drawing/2014/main" id="{282FD742-D262-4396-811E-C2886F7F176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4" name="Tekstvak 83">
                <a:extLst>
                  <a:ext uri="{FF2B5EF4-FFF2-40B4-BE49-F238E27FC236}">
                    <a16:creationId xmlns:a16="http://schemas.microsoft.com/office/drawing/2014/main" id="{E2015F84-76F5-4771-BE61-253D021829E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5" name="Vrije vorm: vorm 84">
                <a:extLst>
                  <a:ext uri="{FF2B5EF4-FFF2-40B4-BE49-F238E27FC236}">
                    <a16:creationId xmlns:a16="http://schemas.microsoft.com/office/drawing/2014/main" id="{DB5B6D6A-C23B-4C39-8F5A-5C59AD7E151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5BD49513-0B83-438D-871B-0FB760B179C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09ECD219-D17E-45FD-B500-AD28037AFE4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0" name="ICOON_info">
                <a:extLst>
                  <a:ext uri="{FF2B5EF4-FFF2-40B4-BE49-F238E27FC236}">
                    <a16:creationId xmlns:a16="http://schemas.microsoft.com/office/drawing/2014/main" id="{6D93F42E-2B24-41D4-8B24-AB5EE411DAD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77" name="Ovaal 76">
                  <a:extLst>
                    <a:ext uri="{FF2B5EF4-FFF2-40B4-BE49-F238E27FC236}">
                      <a16:creationId xmlns:a16="http://schemas.microsoft.com/office/drawing/2014/main" id="{BCE4C250-159A-4DBE-A692-3C555465C70E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Graphic 163" descr="Informatie">
                  <a:extLst>
                    <a:ext uri="{FF2B5EF4-FFF2-40B4-BE49-F238E27FC236}">
                      <a16:creationId xmlns:a16="http://schemas.microsoft.com/office/drawing/2014/main" id="{83DD8D1C-E36B-4DA4-BDBC-59DBB670ADC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A5408516-806B-4735-91B8-6AF9EB0A04ED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2" name="Inspireren">
                  <a:extLst>
                    <a:ext uri="{FF2B5EF4-FFF2-40B4-BE49-F238E27FC236}">
                      <a16:creationId xmlns:a16="http://schemas.microsoft.com/office/drawing/2014/main" id="{FB673BFD-06E4-4124-B884-2A884BEA0363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4" name="Freeform 12">
                    <a:extLst>
                      <a:ext uri="{FF2B5EF4-FFF2-40B4-BE49-F238E27FC236}">
                        <a16:creationId xmlns:a16="http://schemas.microsoft.com/office/drawing/2014/main" id="{BEB80AD9-76CF-4677-80A6-1AADFBF5C9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5" name="Freeform 13">
                    <a:extLst>
                      <a:ext uri="{FF2B5EF4-FFF2-40B4-BE49-F238E27FC236}">
                        <a16:creationId xmlns:a16="http://schemas.microsoft.com/office/drawing/2014/main" id="{DBF2DDCC-EECA-40C7-A58D-562ABCFA35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6" name="Freeform 14">
                    <a:extLst>
                      <a:ext uri="{FF2B5EF4-FFF2-40B4-BE49-F238E27FC236}">
                        <a16:creationId xmlns:a16="http://schemas.microsoft.com/office/drawing/2014/main" id="{B85D3C00-635E-4D7C-A8B8-7CA018AF660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3" name="Tekstvak 72">
                  <a:extLst>
                    <a:ext uri="{FF2B5EF4-FFF2-40B4-BE49-F238E27FC236}">
                      <a16:creationId xmlns:a16="http://schemas.microsoft.com/office/drawing/2014/main" id="{8B50E3B0-B096-40C1-9990-4E8FFC1362C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F713144C-2B5F-4F60-979A-BF88D43A0DDE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C65ED6CE-350F-48FB-A2AA-78AEAF2D21B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6A3FDDBD-6DF9-43A6-B8DC-4FD1C4A1476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D8260-5708-49F2-B2C8-AEEEB5AE310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46752D7F-7C5E-448B-8F1F-1FF519207D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A3919B69-6414-465C-9DE8-8F8FB04D586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B9E445EC-7FFE-41E8-B895-F1131125E6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AE17D679-55AA-4B14-979F-15092D9C953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FCFFED2E-9CBA-4532-94F5-74CCF70EEC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F7DBF88C-17F7-475A-91BF-8F352AC1C0E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102901C9-EF03-43A2-ACAD-5AA7ADB2C0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26B474A1-6C31-49E8-B9DE-7BA320A462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54224711-27C9-445D-875A-84B81965FCB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6064A1B-C8B7-405B-B204-1D13B4AFB1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812FBC9C-7BED-4EA8-B379-798B6D6818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794BA0C9-872D-4875-916B-02935FEAC97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5" name="Gelijkbenige driehoek 54">
                <a:extLst>
                  <a:ext uri="{FF2B5EF4-FFF2-40B4-BE49-F238E27FC236}">
                    <a16:creationId xmlns:a16="http://schemas.microsoft.com/office/drawing/2014/main" id="{4FFC0C70-B145-4510-93F4-BB5CE1EA1CD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7877768E-1166-45A7-A740-188FDB8481B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A5495B38-017D-4131-B622-CCAFC87450A7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3432920C-DC0A-4582-A49B-5E9083204A18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478581D8-5280-463B-B603-44CD74A2CD11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FEF2E17C-8FA3-41E6-8521-C82FFDEDCBC4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9" name="Vrije vorm: vorm 48">
                  <a:extLst>
                    <a:ext uri="{FF2B5EF4-FFF2-40B4-BE49-F238E27FC236}">
                      <a16:creationId xmlns:a16="http://schemas.microsoft.com/office/drawing/2014/main" id="{2F295BAA-3E9E-4300-8456-48BD214766D7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B8AA09D8-7E3B-41B1-91E1-3A015A820358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1" name="Vrije vorm: vorm 50">
                    <a:extLst>
                      <a:ext uri="{FF2B5EF4-FFF2-40B4-BE49-F238E27FC236}">
                        <a16:creationId xmlns:a16="http://schemas.microsoft.com/office/drawing/2014/main" id="{F567E049-9D18-45B8-8738-2C9B2CED6566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2" name="Vrije vorm: vorm 51">
                    <a:extLst>
                      <a:ext uri="{FF2B5EF4-FFF2-40B4-BE49-F238E27FC236}">
                        <a16:creationId xmlns:a16="http://schemas.microsoft.com/office/drawing/2014/main" id="{94171D04-98BF-4AA0-A318-3B564105B73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48" name="Tekstvak 47">
                <a:extLst>
                  <a:ext uri="{FF2B5EF4-FFF2-40B4-BE49-F238E27FC236}">
                    <a16:creationId xmlns:a16="http://schemas.microsoft.com/office/drawing/2014/main" id="{DC1B361E-9971-4559-ACD0-FCD040635EE2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063511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/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13">
            <a:extLst>
              <a:ext uri="{FF2B5EF4-FFF2-40B4-BE49-F238E27FC236}">
                <a16:creationId xmlns:a16="http://schemas.microsoft.com/office/drawing/2014/main" id="{617BB046-4C2B-4B17-8F82-904C27BB3AAC}"/>
              </a:ext>
            </a:extLst>
          </p:cNvPr>
          <p:cNvSpPr/>
          <p:nvPr userDrawn="1"/>
        </p:nvSpPr>
        <p:spPr>
          <a:xfrm rot="10800000" flipH="1" flipV="1">
            <a:off x="1368419" y="1802950"/>
            <a:ext cx="9531809" cy="4146985"/>
          </a:xfrm>
          <a:prstGeom prst="parallelogram">
            <a:avLst>
              <a:gd name="adj" fmla="val 4545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7425489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6826383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10127-5779-462D-A5FF-78E9E127E203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/ Smartphone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42" name="Tijdelijke aanduiding voor tekst 4">
            <a:extLst>
              <a:ext uri="{FF2B5EF4-FFF2-40B4-BE49-F238E27FC236}">
                <a16:creationId xmlns:a16="http://schemas.microsoft.com/office/drawing/2014/main" id="{B2D713B3-98AF-4222-A6D3-133948CD529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7093" y="624206"/>
            <a:ext cx="2705220" cy="5513794"/>
          </a:xfrm>
          <a:blipFill>
            <a:blip r:embed="rId2"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0" name="Tijdelijke aanduiding voor afbeelding 2">
            <a:extLst>
              <a:ext uri="{FF2B5EF4-FFF2-40B4-BE49-F238E27FC236}">
                <a16:creationId xmlns:a16="http://schemas.microsoft.com/office/drawing/2014/main" id="{949F077F-75EC-4632-9921-9741D2B78E1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952754" y="1326776"/>
            <a:ext cx="2336800" cy="4141695"/>
          </a:xfrm>
          <a:solidFill>
            <a:schemeClr val="bg2"/>
          </a:solidFill>
        </p:spPr>
        <p:txBody>
          <a:bodyPr lIns="216000" tIns="1152000" rIns="216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3" name="Tijdelijke aanduiding voor dianummer 5">
            <a:extLst>
              <a:ext uri="{FF2B5EF4-FFF2-40B4-BE49-F238E27FC236}">
                <a16:creationId xmlns:a16="http://schemas.microsoft.com/office/drawing/2014/main" id="{B53A5DAE-B319-4F95-98A5-2D0F5E12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44" name="INSTRUCTION">
            <a:extLst>
              <a:ext uri="{FF2B5EF4-FFF2-40B4-BE49-F238E27FC236}">
                <a16:creationId xmlns:a16="http://schemas.microsoft.com/office/drawing/2014/main" id="{8BB2684F-09B8-4E24-AFF4-0DECA5AD31A7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2D9F951-F858-4AE4-8E1E-339609448AD9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63B19061-4810-4900-ACE0-E85F4B71F30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6EBE637-B60A-4D69-987C-4C9702CFC5FB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B70FA69-A926-4CEB-A5CC-62018284813E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24CAD218-C1AB-4F3C-BD6F-D3CE4929E00A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D63F63C4-F5B9-4D49-A359-44CCCD0B92A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576EBD1A-95A8-4621-A137-A737902539C1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6EE8A934-DBBB-4024-B453-2053AB38E2B8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CD980E79-8E49-4A9A-A4C5-A63BBDBAFF3A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1C3B0BD3-155B-4D33-BE33-55EF5A0D9EC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AFA9BBF-CF4A-4FCE-9290-8AB05D42BAA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4C09D9D9-ACF9-4A6F-997C-15105E7902D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7" name="Rechthoek: afgeronde hoeken 106">
                  <a:extLst>
                    <a:ext uri="{FF2B5EF4-FFF2-40B4-BE49-F238E27FC236}">
                      <a16:creationId xmlns:a16="http://schemas.microsoft.com/office/drawing/2014/main" id="{40AC029E-5550-49B2-BDC6-5474461FCCF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B6D3E5A-2E9F-41DE-B4A2-93540949EA3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20EDC5AA-8FDD-42E9-844D-24640B3578A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8C07CF07-351B-477A-B877-9893751DCB0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D07E73C4-8B7E-492B-8D0D-B41C71C62ED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BE8ACF0C-E869-433E-9289-8100BE8809E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6391D69A-FA66-4267-BAC6-467C1C991CB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F5D085CD-9165-4F23-A376-1768606D8AD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1" name="Rechthoek: afgeronde hoeken 100">
                    <a:extLst>
                      <a:ext uri="{FF2B5EF4-FFF2-40B4-BE49-F238E27FC236}">
                        <a16:creationId xmlns:a16="http://schemas.microsoft.com/office/drawing/2014/main" id="{77786C67-2E87-4E60-AD72-D12D6BED88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244ABE95-3703-4383-B5B9-67D1F4BF8E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B8496D3E-9A94-45A4-9A06-A6B1C1FF9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40C0A07D-2AF0-4FB4-856E-9F165FE921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D7FC7804-C4F0-4B35-979E-FCAD1D563A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6DE844C4-862D-4593-9A06-9AD91E08BF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0" name="Boog 99">
                  <a:extLst>
                    <a:ext uri="{FF2B5EF4-FFF2-40B4-BE49-F238E27FC236}">
                      <a16:creationId xmlns:a16="http://schemas.microsoft.com/office/drawing/2014/main" id="{58E2A2D3-633F-4938-90AC-F9E7408A179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6" name="Tekstvak 95">
                <a:extLst>
                  <a:ext uri="{FF2B5EF4-FFF2-40B4-BE49-F238E27FC236}">
                    <a16:creationId xmlns:a16="http://schemas.microsoft.com/office/drawing/2014/main" id="{52CA2F66-59BA-4B64-8938-1B1ED971A99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BE89CCA5-2881-45DE-810A-8562D2A0CE0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8" name="Vrije vorm: vorm 97">
                <a:extLst>
                  <a:ext uri="{FF2B5EF4-FFF2-40B4-BE49-F238E27FC236}">
                    <a16:creationId xmlns:a16="http://schemas.microsoft.com/office/drawing/2014/main" id="{14A0D823-6188-4C02-99DD-808E53F8569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862DE543-EF83-4541-B1E1-925429B08EFE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D10440D4-609F-40FC-8F21-C57CCA8DA0DE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3" name="ICOON_info">
                <a:extLst>
                  <a:ext uri="{FF2B5EF4-FFF2-40B4-BE49-F238E27FC236}">
                    <a16:creationId xmlns:a16="http://schemas.microsoft.com/office/drawing/2014/main" id="{F551A37C-79D2-405C-AEB9-D574FEEEB39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90" name="Ovaal 89">
                  <a:extLst>
                    <a:ext uri="{FF2B5EF4-FFF2-40B4-BE49-F238E27FC236}">
                      <a16:creationId xmlns:a16="http://schemas.microsoft.com/office/drawing/2014/main" id="{6B5EA732-32EF-48A4-AFD5-674F8472B5B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Graphic 163" descr="Informatie">
                  <a:extLst>
                    <a:ext uri="{FF2B5EF4-FFF2-40B4-BE49-F238E27FC236}">
                      <a16:creationId xmlns:a16="http://schemas.microsoft.com/office/drawing/2014/main" id="{D2050D6B-C9C3-4135-95AB-028D31CDED2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83217369-C6C7-403A-AA9D-C9F3591F2F2F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5" name="Inspireren">
                  <a:extLst>
                    <a:ext uri="{FF2B5EF4-FFF2-40B4-BE49-F238E27FC236}">
                      <a16:creationId xmlns:a16="http://schemas.microsoft.com/office/drawing/2014/main" id="{CB5D98D8-DE0C-4276-B266-E31E455B92C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7" name="Freeform 12">
                    <a:extLst>
                      <a:ext uri="{FF2B5EF4-FFF2-40B4-BE49-F238E27FC236}">
                        <a16:creationId xmlns:a16="http://schemas.microsoft.com/office/drawing/2014/main" id="{B74952E8-88C5-48AC-AAEF-41B19A486A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8" name="Freeform 13">
                    <a:extLst>
                      <a:ext uri="{FF2B5EF4-FFF2-40B4-BE49-F238E27FC236}">
                        <a16:creationId xmlns:a16="http://schemas.microsoft.com/office/drawing/2014/main" id="{79C33072-76B1-4130-AFF5-181EB10516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9" name="Freeform 14">
                    <a:extLst>
                      <a:ext uri="{FF2B5EF4-FFF2-40B4-BE49-F238E27FC236}">
                        <a16:creationId xmlns:a16="http://schemas.microsoft.com/office/drawing/2014/main" id="{2ED1BD53-BE67-47FD-9A4D-75BD05FCE3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6" name="Tekstvak 85">
                  <a:extLst>
                    <a:ext uri="{FF2B5EF4-FFF2-40B4-BE49-F238E27FC236}">
                      <a16:creationId xmlns:a16="http://schemas.microsoft.com/office/drawing/2014/main" id="{397A52DF-7C7D-4D99-B7EF-E94A06D1DFB9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C80FE7E8-8FAC-47DF-840D-2CACAA108432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6" name="Groep 65">
                <a:extLst>
                  <a:ext uri="{FF2B5EF4-FFF2-40B4-BE49-F238E27FC236}">
                    <a16:creationId xmlns:a16="http://schemas.microsoft.com/office/drawing/2014/main" id="{0A7CE6F2-5812-44C0-BDCA-5BC24A567A3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2E495039-98CB-4507-BD51-8055E1BE841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6" name="Groep 75">
                    <a:extLst>
                      <a:ext uri="{FF2B5EF4-FFF2-40B4-BE49-F238E27FC236}">
                        <a16:creationId xmlns:a16="http://schemas.microsoft.com/office/drawing/2014/main" id="{6C5F7324-AA50-43C3-8E82-E3E35F061A3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9" name="Rechthoek 78">
                      <a:extLst>
                        <a:ext uri="{FF2B5EF4-FFF2-40B4-BE49-F238E27FC236}">
                          <a16:creationId xmlns:a16="http://schemas.microsoft.com/office/drawing/2014/main" id="{BA3E35A8-81CB-4818-B765-26A92E948CF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186967B5-320A-4171-B52A-3FBC64FD6CB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Ovaal 80">
                      <a:extLst>
                        <a:ext uri="{FF2B5EF4-FFF2-40B4-BE49-F238E27FC236}">
                          <a16:creationId xmlns:a16="http://schemas.microsoft.com/office/drawing/2014/main" id="{552529DA-E552-4658-B44A-9F991E4761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7" name="Afbeelding 76">
                    <a:extLst>
                      <a:ext uri="{FF2B5EF4-FFF2-40B4-BE49-F238E27FC236}">
                        <a16:creationId xmlns:a16="http://schemas.microsoft.com/office/drawing/2014/main" id="{B10EB18A-1D06-452D-95A3-B54CEC3CC8A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8" name="Afbeelding 77">
                    <a:extLst>
                      <a:ext uri="{FF2B5EF4-FFF2-40B4-BE49-F238E27FC236}">
                        <a16:creationId xmlns:a16="http://schemas.microsoft.com/office/drawing/2014/main" id="{AA6D1914-5C66-458A-BC22-2411949513B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F2F48667-3070-49CC-BE25-458F0CE1D97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0DB189D7-3012-4A3F-94C3-20C3749291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3751873C-8518-478F-B899-174FFA7620B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11727CAE-40FF-49F7-A494-184CBBED4C0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34EBD881-7B6F-416C-A076-DD84E5D68D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DE562066-183B-4BD8-B1DD-8A7C0A17D2C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4822EC56-7317-478B-80FD-1055D0A40B3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8" name="Gelijkbenige driehoek 67">
                <a:extLst>
                  <a:ext uri="{FF2B5EF4-FFF2-40B4-BE49-F238E27FC236}">
                    <a16:creationId xmlns:a16="http://schemas.microsoft.com/office/drawing/2014/main" id="{A92A3A8E-2783-4AAD-9FF0-7E7927C4EB2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E4FB2752-C3EC-4834-83BE-9972EDE2D811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5BA7495B-C52E-490E-81B8-C9FE58E3031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059D4839-4E82-4465-B13C-9C311CA071ED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61F26FD9-A089-4C8D-B5B7-8A0C1B9FDDEF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D8104E6A-19BA-46F0-8BF3-A2609DCE945E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62" name="Vrije vorm: vorm 61">
                  <a:extLst>
                    <a:ext uri="{FF2B5EF4-FFF2-40B4-BE49-F238E27FC236}">
                      <a16:creationId xmlns:a16="http://schemas.microsoft.com/office/drawing/2014/main" id="{37C27A55-1BF9-4D59-9B87-979B757F5959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2AE6FD0A-7390-454D-85E6-0167862E602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4" name="Vrije vorm: vorm 63">
                    <a:extLst>
                      <a:ext uri="{FF2B5EF4-FFF2-40B4-BE49-F238E27FC236}">
                        <a16:creationId xmlns:a16="http://schemas.microsoft.com/office/drawing/2014/main" id="{4698A592-137E-4B56-AEF7-1637211E0C97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5" name="Vrije vorm: vorm 64">
                    <a:extLst>
                      <a:ext uri="{FF2B5EF4-FFF2-40B4-BE49-F238E27FC236}">
                        <a16:creationId xmlns:a16="http://schemas.microsoft.com/office/drawing/2014/main" id="{B52BF517-4710-4C01-BEAA-32612B94DFC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905012E6-6FEA-43AD-8E42-C9F9A280D8F6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75724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PC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5386D08-84C4-4037-8250-F79634805F7D}"/>
              </a:ext>
            </a:extLst>
          </p:cNvPr>
          <p:cNvSpPr/>
          <p:nvPr userDrawn="1"/>
        </p:nvSpPr>
        <p:spPr>
          <a:xfrm rot="10800000">
            <a:off x="1128011" y="1585173"/>
            <a:ext cx="6668452" cy="4552828"/>
          </a:xfrm>
          <a:prstGeom prst="parallelogram">
            <a:avLst>
              <a:gd name="adj" fmla="val 4537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A517E739-346E-42D5-8598-98505D8A209F}"/>
              </a:ext>
            </a:extLst>
          </p:cNvPr>
          <p:cNvSpPr/>
          <p:nvPr userDrawn="1"/>
        </p:nvSpPr>
        <p:spPr>
          <a:xfrm flipH="1" flipV="1">
            <a:off x="532817" y="2095651"/>
            <a:ext cx="6108615" cy="3010418"/>
          </a:xfrm>
          <a:prstGeom prst="parallelogram">
            <a:avLst>
              <a:gd name="adj" fmla="val 44902"/>
            </a:avLst>
          </a:prstGeom>
          <a:solidFill>
            <a:schemeClr val="bg1"/>
          </a:solidFill>
          <a:ln>
            <a:noFill/>
          </a:ln>
          <a:effectLst>
            <a:outerShdw blurRad="381000" dist="254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lvl="0" algn="ctr"/>
            <a:endParaRPr lang="en-GB" sz="1600" noProof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34EEBC91-9F28-42D6-B9B1-E5864925E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459"/>
          <a:stretch/>
        </p:blipFill>
        <p:spPr bwMode="auto">
          <a:xfrm>
            <a:off x="4217149" y="925033"/>
            <a:ext cx="6446110" cy="4970942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6A86-F5D5-415D-9A35-26DC6FD9CF5E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PC / Laptop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32" name="Tijdelijke aanduiding voor afbeelding 2">
            <a:extLst>
              <a:ext uri="{FF2B5EF4-FFF2-40B4-BE49-F238E27FC236}">
                <a16:creationId xmlns:a16="http://schemas.microsoft.com/office/drawing/2014/main" id="{8B8A9DF2-6B22-45F5-BB2D-4A7AEDF1D78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43476" y="1666875"/>
            <a:ext cx="5181600" cy="2847975"/>
          </a:xfrm>
          <a:solidFill>
            <a:schemeClr val="bg2"/>
          </a:solidFill>
        </p:spPr>
        <p:txBody>
          <a:bodyPr lIns="720000" tIns="72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50C0D7C2-B8D5-499C-B12E-1D988F8C6E8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253882" y="3477424"/>
            <a:ext cx="4649081" cy="2588030"/>
          </a:xfrm>
          <a:blipFill>
            <a:blip r:embed="rId3"/>
            <a:srcRect/>
            <a:stretch>
              <a:fillRect l="-4178" t="-3580" r="-4178" b="-3099"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afbeelding 2">
            <a:extLst>
              <a:ext uri="{FF2B5EF4-FFF2-40B4-BE49-F238E27FC236}">
                <a16:creationId xmlns:a16="http://schemas.microsoft.com/office/drawing/2014/main" id="{239D8C78-01C3-4397-8A7C-4666CE0A4700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910623" y="3583172"/>
            <a:ext cx="3317358" cy="2094614"/>
          </a:xfrm>
          <a:solidFill>
            <a:schemeClr val="bg2"/>
          </a:solidFill>
        </p:spPr>
        <p:txBody>
          <a:bodyPr lIns="432000" tIns="324000" rIns="43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5" name="INSTRUCTION">
            <a:extLst>
              <a:ext uri="{FF2B5EF4-FFF2-40B4-BE49-F238E27FC236}">
                <a16:creationId xmlns:a16="http://schemas.microsoft.com/office/drawing/2014/main" id="{BBDE4FA5-AE80-400C-B4A9-3669CBE57FEF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8617944-7992-4ED9-8AE5-1CAA54F22FEB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6F429329-3BE2-4538-899A-AF11B3A5037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7BBCB44-048A-40D1-8C64-3F1461EAC83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2D0890E3-65D5-4EF0-B244-231D3AE2414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382CB1A-1855-454A-A3F9-09B287DD7467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ECE157A0-160C-48E6-8492-85677C3353F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4B1ADF0-D628-4C52-91EB-B9859864036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0D933D7-826C-454C-949B-9E4DBB7349A6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435C346F-48F5-4729-BA99-3DC93D3E9FA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AC2C09E1-F1F2-46CC-BD12-BF8894A34DA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AB026EBC-409B-4627-8E79-E1551DDF8AB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4EDDBE0D-3AC1-42BB-908E-8A8815AF23A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6B3FFFFC-C12D-4EA6-9F9B-541AA454CA66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29CF404A-557F-40F9-8572-6AFD146B658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73A7C1C0-6CF2-456C-BE94-CBA7B030DA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0C0ECADA-51DA-4335-A3EB-A18C70A5E0C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0644CD76-706A-4553-B6AE-23F5182B84A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94E1F0E9-66D4-48D6-B2BC-A58DA3EE011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808629ED-E707-4F70-AAE5-601E8DE9F55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A627DEBC-E698-43CC-AAB4-CB16F6EE4D0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2" name="Rechthoek: afgeronde hoeken 91">
                    <a:extLst>
                      <a:ext uri="{FF2B5EF4-FFF2-40B4-BE49-F238E27FC236}">
                        <a16:creationId xmlns:a16="http://schemas.microsoft.com/office/drawing/2014/main" id="{04D5ECDC-A422-4AA6-9C15-E289F47A2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5CC43CAB-2408-4709-9661-5E2AAF1AC8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E27EAEF5-ABE5-4AD0-BB35-406CEFD445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1144425B-BBAC-4DC8-8B5A-040625F74E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1D396EAA-341D-40CB-8874-F6E0345E82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45C0CEBC-D77C-45FC-B320-10AF110B93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1" name="Boog 90">
                  <a:extLst>
                    <a:ext uri="{FF2B5EF4-FFF2-40B4-BE49-F238E27FC236}">
                      <a16:creationId xmlns:a16="http://schemas.microsoft.com/office/drawing/2014/main" id="{A644CE77-B1ED-48E8-A4CD-2A325DE9694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B8DAF309-EA92-4FF4-9090-B10ED4AB7A7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87786CD7-872F-48E4-9EDE-2CB9BF9AA63C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B886C6AB-0DF0-4436-9B1A-6C5AB1BA54B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DF7197B5-26F8-40A3-937B-9F0F81C2484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DF498CE6-C07C-4757-A90A-BD38DFD3408C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4" name="ICOON_info">
                <a:extLst>
                  <a:ext uri="{FF2B5EF4-FFF2-40B4-BE49-F238E27FC236}">
                    <a16:creationId xmlns:a16="http://schemas.microsoft.com/office/drawing/2014/main" id="{504A6FEE-E0BF-4C00-A9DC-7F849BF78C3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1" name="Ovaal 80">
                  <a:extLst>
                    <a:ext uri="{FF2B5EF4-FFF2-40B4-BE49-F238E27FC236}">
                      <a16:creationId xmlns:a16="http://schemas.microsoft.com/office/drawing/2014/main" id="{28A6B756-F426-49A3-BE89-8041AB3CD51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Graphic 163" descr="Informatie">
                  <a:extLst>
                    <a:ext uri="{FF2B5EF4-FFF2-40B4-BE49-F238E27FC236}">
                      <a16:creationId xmlns:a16="http://schemas.microsoft.com/office/drawing/2014/main" id="{868E868C-8ADE-429C-8D0D-7FCC0CA2F9A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910CBF6B-1727-496A-9923-A5D3E2923EF7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6" name="Inspireren">
                  <a:extLst>
                    <a:ext uri="{FF2B5EF4-FFF2-40B4-BE49-F238E27FC236}">
                      <a16:creationId xmlns:a16="http://schemas.microsoft.com/office/drawing/2014/main" id="{B0BE360E-E6CA-48F4-86A5-9980A1558C61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8" name="Freeform 12">
                    <a:extLst>
                      <a:ext uri="{FF2B5EF4-FFF2-40B4-BE49-F238E27FC236}">
                        <a16:creationId xmlns:a16="http://schemas.microsoft.com/office/drawing/2014/main" id="{99BB4084-3C16-49DF-B282-BFBA09E98C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9" name="Freeform 13">
                    <a:extLst>
                      <a:ext uri="{FF2B5EF4-FFF2-40B4-BE49-F238E27FC236}">
                        <a16:creationId xmlns:a16="http://schemas.microsoft.com/office/drawing/2014/main" id="{EBE5C3CB-A339-49B3-8708-9EA58D67C0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4">
                    <a:extLst>
                      <a:ext uri="{FF2B5EF4-FFF2-40B4-BE49-F238E27FC236}">
                        <a16:creationId xmlns:a16="http://schemas.microsoft.com/office/drawing/2014/main" id="{787CFAA3-7F4E-4101-A14C-E02ED266989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64107569-AB4E-46FF-82B6-998B6BCBCE7F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E4515B3C-79A6-45FA-82FC-CB629B94103E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3795507D-847D-43C6-9B25-6DE9E8E4121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4DD2B894-8AB5-4DE5-BE54-4DDC703C93D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9740F363-A6AE-47C4-A176-7D8CE00E8CB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44ED6E6B-DCB7-4B0E-8396-F951CC226E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D3C5A028-4D42-402C-840A-1927B859173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Ovaal 71">
                      <a:extLst>
                        <a:ext uri="{FF2B5EF4-FFF2-40B4-BE49-F238E27FC236}">
                          <a16:creationId xmlns:a16="http://schemas.microsoft.com/office/drawing/2014/main" id="{8D2D9E42-A2BE-4948-9ED6-97D828B39F8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7F3F9331-E134-4483-9342-A263CA917CD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F099E7A5-267F-455C-A990-34E2D9EA95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72CA38B3-7973-407F-90EA-616EA4DD962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4A93BBF0-6910-48E6-9713-06F5C445E6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BF339ADA-1A3B-4597-AB2E-BF23C06F11C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3FB62F8F-6224-483B-A95B-F5B38A8331F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B76BD000-53FD-4F62-9AB1-E0FF428A2B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7DB45767-6BFA-48B0-9510-8CFCBF7CD35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EE7FB133-BD50-4AE3-B979-65F53F321AE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9" name="Gelijkbenige driehoek 58">
                <a:extLst>
                  <a:ext uri="{FF2B5EF4-FFF2-40B4-BE49-F238E27FC236}">
                    <a16:creationId xmlns:a16="http://schemas.microsoft.com/office/drawing/2014/main" id="{2BEB670B-18CA-4D89-94EF-D58C7BCAFEE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F6EA2D8B-D069-4133-BB1D-FD8E1E36FE7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3329AB8B-2D4C-400C-BD9A-337527D7E046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BEBC4ED-C716-409C-954D-8239FC280BB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58440B00-4768-4D94-BE4B-15C716293FF0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C030B600-64B0-4292-A2D3-1D08807004AA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3" name="Vrije vorm: vorm 52">
                  <a:extLst>
                    <a:ext uri="{FF2B5EF4-FFF2-40B4-BE49-F238E27FC236}">
                      <a16:creationId xmlns:a16="http://schemas.microsoft.com/office/drawing/2014/main" id="{4A92A8DE-CFF2-4688-A0BC-609A66D41221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0261A79B-286C-4EE5-B708-5EFC0E47BAAA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5" name="Vrije vorm: vorm 54">
                    <a:extLst>
                      <a:ext uri="{FF2B5EF4-FFF2-40B4-BE49-F238E27FC236}">
                        <a16:creationId xmlns:a16="http://schemas.microsoft.com/office/drawing/2014/main" id="{F8705C4B-8C60-4CEA-AEF3-6DA31438145D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E4C16DAB-44A5-4924-A2BF-ACF4513234E7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788E9A61-0922-43A1-8641-9E4972140F75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372038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PC /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4">
            <a:extLst>
              <a:ext uri="{FF2B5EF4-FFF2-40B4-BE49-F238E27FC236}">
                <a16:creationId xmlns:a16="http://schemas.microsoft.com/office/drawing/2014/main" id="{5954028C-EAEC-4384-AFF7-68AAF4C177D0}"/>
              </a:ext>
            </a:extLst>
          </p:cNvPr>
          <p:cNvSpPr/>
          <p:nvPr userDrawn="1"/>
        </p:nvSpPr>
        <p:spPr>
          <a:xfrm rot="10800000" flipH="1" flipV="1">
            <a:off x="-1955917" y="1804126"/>
            <a:ext cx="8421548" cy="4163287"/>
          </a:xfrm>
          <a:prstGeom prst="parallelogram">
            <a:avLst>
              <a:gd name="adj" fmla="val 4537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A826-FB06-4369-BA98-0907E8291BF1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PC / Smartphone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pic>
        <p:nvPicPr>
          <p:cNvPr id="33" name="Picture 9">
            <a:extLst>
              <a:ext uri="{FF2B5EF4-FFF2-40B4-BE49-F238E27FC236}">
                <a16:creationId xmlns:a16="http://schemas.microsoft.com/office/drawing/2014/main" id="{504BC984-4E80-4D29-A99D-8C84BFFDB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459"/>
          <a:stretch/>
        </p:blipFill>
        <p:spPr bwMode="auto">
          <a:xfrm>
            <a:off x="1154970" y="925032"/>
            <a:ext cx="6301051" cy="4859080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4" name="Tijdelijke aanduiding voor afbeelding 2">
            <a:extLst>
              <a:ext uri="{FF2B5EF4-FFF2-40B4-BE49-F238E27FC236}">
                <a16:creationId xmlns:a16="http://schemas.microsoft.com/office/drawing/2014/main" id="{B99969E6-DD95-4113-BC98-C6FD7C974DE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863392" y="1666876"/>
            <a:ext cx="5090861" cy="2760746"/>
          </a:xfrm>
          <a:solidFill>
            <a:schemeClr val="bg2"/>
          </a:solidFill>
        </p:spPr>
        <p:txBody>
          <a:bodyPr lIns="720000" tIns="72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9DDB9AF4-E199-446A-97B2-70FD7FE70B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235634" y="3105150"/>
            <a:ext cx="1431122" cy="2916921"/>
          </a:xfrm>
          <a:blipFill>
            <a:blip r:embed="rId3"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2" name="Tijdelijke aanduiding voor afbeelding 2">
            <a:extLst>
              <a:ext uri="{FF2B5EF4-FFF2-40B4-BE49-F238E27FC236}">
                <a16:creationId xmlns:a16="http://schemas.microsoft.com/office/drawing/2014/main" id="{6DE4CF60-1133-4FA9-98BC-94926AE50A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37552" y="3479920"/>
            <a:ext cx="1230549" cy="2186442"/>
          </a:xfrm>
          <a:solidFill>
            <a:schemeClr val="bg2"/>
          </a:solidFill>
        </p:spPr>
        <p:txBody>
          <a:bodyPr lIns="72000" tIns="180000" rIns="72000"/>
          <a:lstStyle>
            <a:lvl1pPr marL="0" indent="0" algn="ctr">
              <a:buNone/>
              <a:defRPr sz="9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5" name="INSTRUCTION">
            <a:extLst>
              <a:ext uri="{FF2B5EF4-FFF2-40B4-BE49-F238E27FC236}">
                <a16:creationId xmlns:a16="http://schemas.microsoft.com/office/drawing/2014/main" id="{4CF39029-28B2-4E4D-B913-AF09F9DB4249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BD4D483-62C0-410D-930A-A071B5329BFD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789F4DE5-D8E0-4507-8485-3E1257DE410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976BC9C1-FD8B-4CDE-AF8C-B8246323A39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5D5E1EF7-9A16-4252-908A-6048B5C35F50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DC39FFE-8708-4E60-A86F-7098E1BB184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FB5A0F8B-83D7-40EE-996C-4DB33A22AC2B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30410C71-9197-419E-9A17-C237A76833C4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5F9E325-B6A6-450E-8ACB-9A82B21CF2BE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43BBD34D-85C4-4E52-B2B0-BB82C51AFAF1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DF943920-75E6-4EE4-8A89-9276C7A2260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FA0CF8B6-C6BB-4CCD-8D41-AEABAC124227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7BD9A5BA-091B-41E1-B022-DA56D9138FA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1554EADE-6CA9-4787-B7F0-D3AB6A3E64E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05C5E99B-54C3-44EB-B056-604C5260651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A7A9FEF6-5000-44D4-8670-64CC48A488F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3F36CB53-9005-4359-9734-FD67476B1D2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753D92DE-54BD-42A2-A8FD-557B528E906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DD2811CA-0800-40F2-BB48-86A83F74F17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2E27CB5B-DBC3-43F8-9850-BFE274BED3B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6D0E41A9-BF5E-4427-A713-8F51738E169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2" name="Rechthoek: afgeronde hoeken 91">
                    <a:extLst>
                      <a:ext uri="{FF2B5EF4-FFF2-40B4-BE49-F238E27FC236}">
                        <a16:creationId xmlns:a16="http://schemas.microsoft.com/office/drawing/2014/main" id="{EE943E7D-ACCA-403F-BF10-743A3EA3D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0B0A734E-629B-4314-A9C1-339BA8C577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5BEE586D-249B-46FD-8C53-3DE60D6A8E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FB528FB1-3B04-4AE0-A079-8EC9763C95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E283AE67-D6F9-4816-9C99-DE4010F852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6AC4E7B6-1196-4573-BD09-9B6A0B1135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1" name="Boog 90">
                  <a:extLst>
                    <a:ext uri="{FF2B5EF4-FFF2-40B4-BE49-F238E27FC236}">
                      <a16:creationId xmlns:a16="http://schemas.microsoft.com/office/drawing/2014/main" id="{04B16079-014C-4509-B5B0-F7C1539D06F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EDA588CB-80AF-4C5C-B599-2ABCE04590A4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6DD1F06E-7E7C-4353-B076-364067529CE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95DE3577-0283-4BE3-A519-6C5B5A4E7E4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3E8AD71A-1B19-424E-A37C-8CADACE92BC3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CD7A9B01-7BE9-4633-808F-DBE3FFA05E99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4" name="ICOON_info">
                <a:extLst>
                  <a:ext uri="{FF2B5EF4-FFF2-40B4-BE49-F238E27FC236}">
                    <a16:creationId xmlns:a16="http://schemas.microsoft.com/office/drawing/2014/main" id="{80F26B21-CD3B-493F-B778-851A92C6D3F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1" name="Ovaal 80">
                  <a:extLst>
                    <a:ext uri="{FF2B5EF4-FFF2-40B4-BE49-F238E27FC236}">
                      <a16:creationId xmlns:a16="http://schemas.microsoft.com/office/drawing/2014/main" id="{430D2434-54C9-4C13-BC97-E7506EAB0F4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Graphic 163" descr="Informatie">
                  <a:extLst>
                    <a:ext uri="{FF2B5EF4-FFF2-40B4-BE49-F238E27FC236}">
                      <a16:creationId xmlns:a16="http://schemas.microsoft.com/office/drawing/2014/main" id="{A8368C34-69BC-4BE5-B008-C34541C4F0D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90575B1D-BE13-4179-B15B-DECE7409F4B6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6" name="Inspireren">
                  <a:extLst>
                    <a:ext uri="{FF2B5EF4-FFF2-40B4-BE49-F238E27FC236}">
                      <a16:creationId xmlns:a16="http://schemas.microsoft.com/office/drawing/2014/main" id="{EE3042E9-0B81-41DD-933D-DB344E974DD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8" name="Freeform 12">
                    <a:extLst>
                      <a:ext uri="{FF2B5EF4-FFF2-40B4-BE49-F238E27FC236}">
                        <a16:creationId xmlns:a16="http://schemas.microsoft.com/office/drawing/2014/main" id="{C7806764-21F8-4E7D-811D-1B00DA724F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9" name="Freeform 13">
                    <a:extLst>
                      <a:ext uri="{FF2B5EF4-FFF2-40B4-BE49-F238E27FC236}">
                        <a16:creationId xmlns:a16="http://schemas.microsoft.com/office/drawing/2014/main" id="{7E13CF8C-D624-4151-A4A1-613A054154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4">
                    <a:extLst>
                      <a:ext uri="{FF2B5EF4-FFF2-40B4-BE49-F238E27FC236}">
                        <a16:creationId xmlns:a16="http://schemas.microsoft.com/office/drawing/2014/main" id="{0B4DA467-81DD-437F-9D86-4E0F086D71F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CA17A360-D58E-4F5C-9622-737DD4D3F5AC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3A8C7C08-A0AA-4907-9067-52E79AA678F3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51952309-718C-40F7-AB54-80817569B6D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78E59750-7CFD-430A-8A61-6D5D69C3ACE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C0EBF152-81A2-43A6-9BE8-BA003489B52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8CC728FA-ABAF-4A08-A817-A6C72D7BBD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2BC75C66-C6E4-455D-9D18-67FAE75100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Ovaal 71">
                      <a:extLst>
                        <a:ext uri="{FF2B5EF4-FFF2-40B4-BE49-F238E27FC236}">
                          <a16:creationId xmlns:a16="http://schemas.microsoft.com/office/drawing/2014/main" id="{01082E9A-2B06-4EB4-B48F-B5FAC25464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8BFE9D5D-536D-42F8-8F75-5A388618427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C6A1572E-B172-4188-9BC2-598DD556435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6F92234D-98E8-4E42-833C-95D5D2B2B16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537E6249-BE9E-4F2E-92C1-8B4EC97075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3E387B54-3D6B-4C11-9251-029E4EDE48F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83E572F-C158-4424-A985-D721CF274E0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0FE89CA1-CE60-48A3-9C75-0A98CCBF65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66F512D0-A169-4807-BBD5-DA2A65851D3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7184B92B-6DE4-4C09-B78D-45043AE6558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9" name="Gelijkbenige driehoek 58">
                <a:extLst>
                  <a:ext uri="{FF2B5EF4-FFF2-40B4-BE49-F238E27FC236}">
                    <a16:creationId xmlns:a16="http://schemas.microsoft.com/office/drawing/2014/main" id="{BE35559B-567E-4CDA-8EB4-16968E5EEF8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B0F71B8B-777C-4D7C-B634-61068283CD8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FC658AAE-33DB-4F16-87DF-ED80C816A9C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F16416B-E7B6-4575-B6A1-E35DB75BEFDE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E71CD623-58ED-44FB-A0AA-BCC9B05BA1CC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16760E84-F774-4BF1-8977-54AD2609DC3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3" name="Vrije vorm: vorm 52">
                  <a:extLst>
                    <a:ext uri="{FF2B5EF4-FFF2-40B4-BE49-F238E27FC236}">
                      <a16:creationId xmlns:a16="http://schemas.microsoft.com/office/drawing/2014/main" id="{F280798B-9856-4D3C-A5AF-22AEA71AE9A4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99323A51-94FD-4571-8547-B5460F2B5B4A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5" name="Vrije vorm: vorm 54">
                    <a:extLst>
                      <a:ext uri="{FF2B5EF4-FFF2-40B4-BE49-F238E27FC236}">
                        <a16:creationId xmlns:a16="http://schemas.microsoft.com/office/drawing/2014/main" id="{F884BD41-D9B4-4309-8332-A564646C3A8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B975B628-3CD8-4407-BDAC-172D191AD63E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62429ADF-0B5E-47C9-AAD2-96861A4EAD60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91514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Laptop /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3">
            <a:extLst>
              <a:ext uri="{FF2B5EF4-FFF2-40B4-BE49-F238E27FC236}">
                <a16:creationId xmlns:a16="http://schemas.microsoft.com/office/drawing/2014/main" id="{A436A0FF-0AD5-4AAC-A3E3-4B670E78D67B}"/>
              </a:ext>
            </a:extLst>
          </p:cNvPr>
          <p:cNvSpPr/>
          <p:nvPr userDrawn="1"/>
        </p:nvSpPr>
        <p:spPr>
          <a:xfrm rot="10800000" flipH="1" flipV="1">
            <a:off x="1448923" y="0"/>
            <a:ext cx="6169817" cy="5967413"/>
          </a:xfrm>
          <a:prstGeom prst="parallelogram">
            <a:avLst>
              <a:gd name="adj" fmla="val 452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F5CF0D9A-1DF5-41AC-B20C-DBB745BE3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3148" r="4874" b="7593"/>
          <a:stretch/>
        </p:blipFill>
        <p:spPr>
          <a:xfrm>
            <a:off x="120703" y="1599977"/>
            <a:ext cx="6575230" cy="3900867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2" name="Tijdelijke aanduiding voor afbeelding 2">
            <a:extLst>
              <a:ext uri="{FF2B5EF4-FFF2-40B4-BE49-F238E27FC236}">
                <a16:creationId xmlns:a16="http://schemas.microsoft.com/office/drawing/2014/main" id="{16D5D206-649E-473E-8C7C-E1129C04B8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31359" y="1775637"/>
            <a:ext cx="4763386" cy="3179135"/>
          </a:xfrm>
          <a:solidFill>
            <a:schemeClr val="bg2"/>
          </a:solidFill>
        </p:spPr>
        <p:txBody>
          <a:bodyPr lIns="720000" tIns="54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8592-C784-424A-88E7-C042394FBE22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Laptop / Tablet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4F532621-AFFB-435F-A59B-504F772AC2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508225" y="2866764"/>
            <a:ext cx="2158389" cy="308079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381000" dist="254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4" name="Tijdelijke aanduiding voor afbeelding 2">
            <a:extLst>
              <a:ext uri="{FF2B5EF4-FFF2-40B4-BE49-F238E27FC236}">
                <a16:creationId xmlns:a16="http://schemas.microsoft.com/office/drawing/2014/main" id="{D24521C2-4947-486D-B153-D9547E60862A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4632158" y="3148264"/>
            <a:ext cx="1905000" cy="2526632"/>
          </a:xfrm>
          <a:solidFill>
            <a:schemeClr val="bg2"/>
          </a:solidFill>
        </p:spPr>
        <p:txBody>
          <a:bodyPr lIns="144000" tIns="396000" rIns="144000"/>
          <a:lstStyle>
            <a:lvl1pPr marL="0" indent="0" algn="ctr">
              <a:buNone/>
              <a:defRPr sz="10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35" name="INSTRUCTION">
            <a:extLst>
              <a:ext uri="{FF2B5EF4-FFF2-40B4-BE49-F238E27FC236}">
                <a16:creationId xmlns:a16="http://schemas.microsoft.com/office/drawing/2014/main" id="{808A9421-DDF8-49F7-AE8D-EC911789CCE3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CFF910A-49A2-4947-A894-03864339F8B8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4065622-1878-4125-90B5-35B4D5D92F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35168FE-E539-4D52-9BF1-E90817EDFAE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70B3DC1C-6383-4318-9496-301B6F81E38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62EAFB8-F412-4812-BCE1-A910EAC60135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28DD0E1D-D1F7-48E3-A4E5-04E98027C074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ED46367C-889A-4ECB-AF70-FE584C691EAA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6C417B1-589C-44A2-BF70-4B9D6AB01858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47940D84-AD67-4B44-9221-E5DF834A3CD6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AC9950FE-3B1F-4B39-8A08-AE36D51EF1C8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DDDD2A11-8F8B-463D-AA9F-E3440ECCE5F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53EF9794-1F1D-44F9-8D6A-57CAFDD3C5B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8" name="Rechthoek: afgeronde hoeken 97">
                  <a:extLst>
                    <a:ext uri="{FF2B5EF4-FFF2-40B4-BE49-F238E27FC236}">
                      <a16:creationId xmlns:a16="http://schemas.microsoft.com/office/drawing/2014/main" id="{B1FE16B1-7CBE-486F-80B1-0EB639564D16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09EC1EFB-F4EC-4016-8E39-0B54C7EF834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5E6FBB29-5793-417C-97B9-3BEB9A3AAEE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A854D9DD-2F7A-4F71-8937-CE9193E203D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B895027F-3005-493C-97FF-EE21284EB6B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17F11213-4704-43AE-94E4-9F86EABD2F9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A73B6442-F920-4150-9ECF-4EABC47884B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F46FBEF1-20E3-4494-B9B1-813451E121C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2" name="Rechthoek: afgeronde hoeken 91">
                    <a:extLst>
                      <a:ext uri="{FF2B5EF4-FFF2-40B4-BE49-F238E27FC236}">
                        <a16:creationId xmlns:a16="http://schemas.microsoft.com/office/drawing/2014/main" id="{1172AC09-71DA-4428-ABD0-39338A5E82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B092B9D8-1CFB-4BE9-BB75-5F3C1F6CBF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06F27D8A-E994-47A2-A991-160EDDD932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68DBD6EE-73AA-4D82-B9D3-084DB17D19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90386F83-6A29-4644-8697-6AB63BDB36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18757A6C-D827-4BD4-99A7-22D1861C18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1" name="Boog 90">
                  <a:extLst>
                    <a:ext uri="{FF2B5EF4-FFF2-40B4-BE49-F238E27FC236}">
                      <a16:creationId xmlns:a16="http://schemas.microsoft.com/office/drawing/2014/main" id="{12BA0785-538E-45B7-BF7A-ABE2A3D1F1A0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ekstvak 86">
                <a:extLst>
                  <a:ext uri="{FF2B5EF4-FFF2-40B4-BE49-F238E27FC236}">
                    <a16:creationId xmlns:a16="http://schemas.microsoft.com/office/drawing/2014/main" id="{D709B866-C70E-4A93-9620-C08ADEDD649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4DB1D2EC-AE5F-41FF-B41C-C1699AA8710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89" name="Vrije vorm: vorm 88">
                <a:extLst>
                  <a:ext uri="{FF2B5EF4-FFF2-40B4-BE49-F238E27FC236}">
                    <a16:creationId xmlns:a16="http://schemas.microsoft.com/office/drawing/2014/main" id="{FA0487DC-FCBF-4203-8A88-8B379767E55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20DEE19D-94BC-45A6-B30C-91B4500A5D60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CC3DF148-A1C4-4BEA-8370-7B8439A32EA8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4" name="ICOON_info">
                <a:extLst>
                  <a:ext uri="{FF2B5EF4-FFF2-40B4-BE49-F238E27FC236}">
                    <a16:creationId xmlns:a16="http://schemas.microsoft.com/office/drawing/2014/main" id="{ABEB8DD6-2601-4824-A46A-A91D10F1E04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1" name="Ovaal 80">
                  <a:extLst>
                    <a:ext uri="{FF2B5EF4-FFF2-40B4-BE49-F238E27FC236}">
                      <a16:creationId xmlns:a16="http://schemas.microsoft.com/office/drawing/2014/main" id="{4C0CEBAA-103C-4F90-BD89-DB16B0A69CD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Graphic 163" descr="Informatie">
                  <a:extLst>
                    <a:ext uri="{FF2B5EF4-FFF2-40B4-BE49-F238E27FC236}">
                      <a16:creationId xmlns:a16="http://schemas.microsoft.com/office/drawing/2014/main" id="{EA719B37-ACD1-4820-BD2F-2339A2668356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5" name="Groep 74">
                <a:extLst>
                  <a:ext uri="{FF2B5EF4-FFF2-40B4-BE49-F238E27FC236}">
                    <a16:creationId xmlns:a16="http://schemas.microsoft.com/office/drawing/2014/main" id="{6311AC14-A110-479E-9239-735B4C113EAE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6" name="Inspireren">
                  <a:extLst>
                    <a:ext uri="{FF2B5EF4-FFF2-40B4-BE49-F238E27FC236}">
                      <a16:creationId xmlns:a16="http://schemas.microsoft.com/office/drawing/2014/main" id="{2ADD7E2A-D689-4622-9E90-D3944632CB0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8" name="Freeform 12">
                    <a:extLst>
                      <a:ext uri="{FF2B5EF4-FFF2-40B4-BE49-F238E27FC236}">
                        <a16:creationId xmlns:a16="http://schemas.microsoft.com/office/drawing/2014/main" id="{6B38E56E-22FD-4CD7-9622-7F80B665FF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79" name="Freeform 13">
                    <a:extLst>
                      <a:ext uri="{FF2B5EF4-FFF2-40B4-BE49-F238E27FC236}">
                        <a16:creationId xmlns:a16="http://schemas.microsoft.com/office/drawing/2014/main" id="{A68E1960-636A-484B-AF64-7400AE8AA8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4">
                    <a:extLst>
                      <a:ext uri="{FF2B5EF4-FFF2-40B4-BE49-F238E27FC236}">
                        <a16:creationId xmlns:a16="http://schemas.microsoft.com/office/drawing/2014/main" id="{F4DC9F3E-463C-4A4D-B8F9-4AA8615325B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7" name="Tekstvak 76">
                  <a:extLst>
                    <a:ext uri="{FF2B5EF4-FFF2-40B4-BE49-F238E27FC236}">
                      <a16:creationId xmlns:a16="http://schemas.microsoft.com/office/drawing/2014/main" id="{6B7D5648-BA02-4437-9C50-B08F60438C06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B6DEDD0E-4F68-4F60-8F1B-BD7E98FC52E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8BAA01A0-8D8C-408E-8006-49A45764DEB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D232F01F-8925-4911-BDAA-01C74941994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7" name="Groep 66">
                    <a:extLst>
                      <a:ext uri="{FF2B5EF4-FFF2-40B4-BE49-F238E27FC236}">
                        <a16:creationId xmlns:a16="http://schemas.microsoft.com/office/drawing/2014/main" id="{F2D11E83-C9A9-4DD4-9DFE-1B177AD6FA5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9A26C02A-39F6-483F-A4AA-544E0C9962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7AB1AEB1-82AD-49B0-AEB2-1241E5E85A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Ovaal 71">
                      <a:extLst>
                        <a:ext uri="{FF2B5EF4-FFF2-40B4-BE49-F238E27FC236}">
                          <a16:creationId xmlns:a16="http://schemas.microsoft.com/office/drawing/2014/main" id="{D0E3CF2C-3D58-412D-981F-8DB18E9A5CF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C57DB7DC-0843-4C88-9BC1-92B7F61FD27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D17A2496-6A1B-414B-9194-66D87C8A34C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4BA66BFD-34BB-48C7-8AED-4FE16EFDAB2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8CAC8ABE-F6CB-4312-8DAC-6E972DC045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E40EDF12-0228-4A79-9A97-DBB9FF2940F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96379CB9-014B-409B-99A3-EF3EA742A57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D0E72377-AD87-49BC-85B0-900E17170D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CBF7A0C3-1EA7-4788-9471-A063D84A8C9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15D17741-D3A3-4FBC-9CAA-ABAF2E65CB8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9" name="Gelijkbenige driehoek 58">
                <a:extLst>
                  <a:ext uri="{FF2B5EF4-FFF2-40B4-BE49-F238E27FC236}">
                    <a16:creationId xmlns:a16="http://schemas.microsoft.com/office/drawing/2014/main" id="{85DBCE7F-639E-4DA0-AB3B-483A269AC2B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A8020A48-086C-410B-B02D-A4D2F18E2C5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D75D5DB8-FE81-40AE-AA6F-19812407E40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A12EF73-0DB5-40C1-8F6F-DBA0CA398CF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1DC6A405-1CC9-4026-A615-5EC4E8636D89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0525B145-EA80-41B3-9D50-81ECF78ACF6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3" name="Vrije vorm: vorm 52">
                  <a:extLst>
                    <a:ext uri="{FF2B5EF4-FFF2-40B4-BE49-F238E27FC236}">
                      <a16:creationId xmlns:a16="http://schemas.microsoft.com/office/drawing/2014/main" id="{3334CB48-E62B-41D2-81AD-A414773BC97E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5E78E19B-64BD-418E-9AC3-C0DEDF071A1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5" name="Vrije vorm: vorm 54">
                    <a:extLst>
                      <a:ext uri="{FF2B5EF4-FFF2-40B4-BE49-F238E27FC236}">
                        <a16:creationId xmlns:a16="http://schemas.microsoft.com/office/drawing/2014/main" id="{4A27A4EE-3918-4A13-A9FE-943F1175E25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255F2680-2F7A-44B1-BE36-791E14821C87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049713F7-8EF1-422D-A49E-2C9CCBACCADC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3" name="Parallelogram 35">
            <a:extLst>
              <a:ext uri="{FF2B5EF4-FFF2-40B4-BE49-F238E27FC236}">
                <a16:creationId xmlns:a16="http://schemas.microsoft.com/office/drawing/2014/main" id="{A9BB928C-4C3B-440D-912C-7608955BBA2D}"/>
              </a:ext>
            </a:extLst>
          </p:cNvPr>
          <p:cNvSpPr/>
          <p:nvPr userDrawn="1"/>
        </p:nvSpPr>
        <p:spPr>
          <a:xfrm>
            <a:off x="6977233" y="4133283"/>
            <a:ext cx="4836695" cy="1495424"/>
          </a:xfrm>
          <a:prstGeom prst="parallelogram">
            <a:avLst>
              <a:gd name="adj" fmla="val 45114"/>
            </a:avLst>
          </a:prstGeom>
          <a:solidFill>
            <a:schemeClr val="bg1"/>
          </a:solidFill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766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Tablet /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DFFCFD25-EAE3-486B-ABCF-F5FBA912CDD1}"/>
              </a:ext>
            </a:extLst>
          </p:cNvPr>
          <p:cNvSpPr/>
          <p:nvPr userDrawn="1"/>
        </p:nvSpPr>
        <p:spPr>
          <a:xfrm rot="10800000" flipH="1" flipV="1">
            <a:off x="2334126" y="1773238"/>
            <a:ext cx="7404992" cy="4176698"/>
          </a:xfrm>
          <a:prstGeom prst="parallelogram">
            <a:avLst>
              <a:gd name="adj" fmla="val 4507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140BF13C-96E5-40B5-8F5A-427D1556A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2489" y="1239232"/>
            <a:ext cx="5920216" cy="4396744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F480B5E-6AD2-47EB-A45A-958555569595}"/>
              </a:ext>
            </a:extLst>
          </p:cNvPr>
          <p:cNvSpPr/>
          <p:nvPr userDrawn="1"/>
        </p:nvSpPr>
        <p:spPr>
          <a:xfrm>
            <a:off x="368878" y="2149034"/>
            <a:ext cx="5666592" cy="2297233"/>
          </a:xfrm>
          <a:prstGeom prst="parallelogram">
            <a:avLst>
              <a:gd name="adj" fmla="val 44902"/>
            </a:avLst>
          </a:prstGeom>
          <a:solidFill>
            <a:schemeClr val="bg1"/>
          </a:solidFill>
          <a:ln>
            <a:noFill/>
          </a:ln>
          <a:effectLst>
            <a:outerShdw blurRad="381000" dist="254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lvl="0" algn="ctr"/>
            <a:endParaRPr lang="en-GB" sz="1600" noProof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6857518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756146"/>
            <a:ext cx="6273796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CE6E-E741-4EB8-AD56-44C7CAFA429C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Tablet / Smartphone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45" name="Tijdelijke aanduiding voor afbeelding 2">
            <a:extLst>
              <a:ext uri="{FF2B5EF4-FFF2-40B4-BE49-F238E27FC236}">
                <a16:creationId xmlns:a16="http://schemas.microsoft.com/office/drawing/2014/main" id="{7D3F5040-756D-445B-B746-4771BEDC6B9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504220" y="1299886"/>
            <a:ext cx="3219450" cy="4276725"/>
          </a:xfrm>
          <a:solidFill>
            <a:schemeClr val="bg2"/>
          </a:solidFill>
        </p:spPr>
        <p:txBody>
          <a:bodyPr lIns="720000" tIns="1008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3" name="Tijdelijke aanduiding voor tekst 4">
            <a:extLst>
              <a:ext uri="{FF2B5EF4-FFF2-40B4-BE49-F238E27FC236}">
                <a16:creationId xmlns:a16="http://schemas.microsoft.com/office/drawing/2014/main" id="{0CD04CAF-C09A-4593-A992-E8630A9B0EF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858571" y="2556450"/>
            <a:ext cx="1757207" cy="3581549"/>
          </a:xfrm>
          <a:blipFill>
            <a:blip r:embed="rId3"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44" name="Tijdelijke aanduiding voor afbeelding 2">
            <a:extLst>
              <a:ext uri="{FF2B5EF4-FFF2-40B4-BE49-F238E27FC236}">
                <a16:creationId xmlns:a16="http://schemas.microsoft.com/office/drawing/2014/main" id="{B3DF8FF8-B2E7-46D8-B61D-BFEE660A48F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84427" y="3018367"/>
            <a:ext cx="1508561" cy="2683933"/>
          </a:xfrm>
          <a:solidFill>
            <a:schemeClr val="bg2"/>
          </a:solidFill>
        </p:spPr>
        <p:txBody>
          <a:bodyPr lIns="216000" tIns="252000" rIns="216000"/>
          <a:lstStyle>
            <a:lvl1pPr marL="0" indent="0" algn="ctr">
              <a:buNone/>
              <a:defRPr sz="10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46" name="INSTRUCTION">
            <a:extLst>
              <a:ext uri="{FF2B5EF4-FFF2-40B4-BE49-F238E27FC236}">
                <a16:creationId xmlns:a16="http://schemas.microsoft.com/office/drawing/2014/main" id="{859887EA-AFE9-48B1-86CC-8437F8AD2312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FB5FD1B-DEA3-49B6-85F4-1DE94666DD98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AC105771-6D2B-4583-A77E-287B954035A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1F55D50-04FA-4893-8995-809EB1AB9B4C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CDA22D01-0FCC-4913-8D19-A414236888C3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A13B045C-5105-4CF1-B5E8-BBA511C9D07B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405CD749-5D53-4888-8349-C5EE256529CD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B7993E29-EA6E-4C81-8F60-BEA9922528D0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DC32E1F0-B5D7-492D-9002-04C11D3BAAC5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A4A37DCC-BC1F-465B-8113-8237F9A58CA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49020CA3-DF56-433D-BCBE-77568DD742F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D6AD3511-BB73-4A7A-89E2-8E968C611BE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D4C536FB-AC70-4B00-9272-43FAA4459BC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9" name="Rechthoek: afgeronde hoeken 108">
                  <a:extLst>
                    <a:ext uri="{FF2B5EF4-FFF2-40B4-BE49-F238E27FC236}">
                      <a16:creationId xmlns:a16="http://schemas.microsoft.com/office/drawing/2014/main" id="{04DCA9AD-2C37-4F87-AF34-A1E28F2C1C0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0E4AF8F8-7F11-408E-9137-AA85ACCC3A5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7A3AEDC7-BED7-4851-AC46-FE00FC106A6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4F9B678-250C-4225-8B7B-8E2FB9FC03D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C7DBF594-CEF6-48FB-B786-B87C4F5FD0C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F25EB2B5-2C00-40A8-A16B-38CD8C04DCA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5B5B1E3E-EF66-4D14-B48B-C392895C1DA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7759FEC7-0827-432A-9661-9637553C888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3" name="Rechthoek: afgeronde hoeken 102">
                    <a:extLst>
                      <a:ext uri="{FF2B5EF4-FFF2-40B4-BE49-F238E27FC236}">
                        <a16:creationId xmlns:a16="http://schemas.microsoft.com/office/drawing/2014/main" id="{67A32B77-75E8-4C4E-BC9C-8E877AC244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50F02498-CE34-462D-B0B1-7EC8988E67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D8695B3F-BF81-4CF9-A660-BC05EE7BCE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86DE9ABE-219B-49D4-BEDE-DAE53DA16E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5E3C28CF-B5A9-4624-9F15-9F16CFE5341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4B4F6FAC-5E28-4EA4-88D4-A6F95B95280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Boog 101">
                  <a:extLst>
                    <a:ext uri="{FF2B5EF4-FFF2-40B4-BE49-F238E27FC236}">
                      <a16:creationId xmlns:a16="http://schemas.microsoft.com/office/drawing/2014/main" id="{1BF66A28-A7CD-4D0C-8215-C29F6B06550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BFFEB52B-71D5-4974-B264-DD185ED01EB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9" name="Tekstvak 98">
                <a:extLst>
                  <a:ext uri="{FF2B5EF4-FFF2-40B4-BE49-F238E27FC236}">
                    <a16:creationId xmlns:a16="http://schemas.microsoft.com/office/drawing/2014/main" id="{B1191C4C-4535-4E9C-9F80-2DB0504D010E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0" name="Vrije vorm: vorm 99">
                <a:extLst>
                  <a:ext uri="{FF2B5EF4-FFF2-40B4-BE49-F238E27FC236}">
                    <a16:creationId xmlns:a16="http://schemas.microsoft.com/office/drawing/2014/main" id="{2592ECF1-7698-4982-83B8-FAC0BD37549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518A4D0B-2A1D-479A-9758-00D222BEBD7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DCE112A4-9B34-4445-BD20-C9F97CB75057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85" name="ICOON_info">
                <a:extLst>
                  <a:ext uri="{FF2B5EF4-FFF2-40B4-BE49-F238E27FC236}">
                    <a16:creationId xmlns:a16="http://schemas.microsoft.com/office/drawing/2014/main" id="{1108F72A-6A12-4299-B8D7-B986499EC857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92" name="Ovaal 91">
                  <a:extLst>
                    <a:ext uri="{FF2B5EF4-FFF2-40B4-BE49-F238E27FC236}">
                      <a16:creationId xmlns:a16="http://schemas.microsoft.com/office/drawing/2014/main" id="{2E473AFC-672C-4FC1-BF72-3D8EAF75352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Graphic 163" descr="Informatie">
                  <a:extLst>
                    <a:ext uri="{FF2B5EF4-FFF2-40B4-BE49-F238E27FC236}">
                      <a16:creationId xmlns:a16="http://schemas.microsoft.com/office/drawing/2014/main" id="{F8B57386-2BF7-40AD-8526-336ED0ACE81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35F19754-E4B2-4745-BE02-9BD0733809BF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7" name="Inspireren">
                  <a:extLst>
                    <a:ext uri="{FF2B5EF4-FFF2-40B4-BE49-F238E27FC236}">
                      <a16:creationId xmlns:a16="http://schemas.microsoft.com/office/drawing/2014/main" id="{85FF0016-73EA-4DBA-A99B-2AF108F1290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9" name="Freeform 12">
                    <a:extLst>
                      <a:ext uri="{FF2B5EF4-FFF2-40B4-BE49-F238E27FC236}">
                        <a16:creationId xmlns:a16="http://schemas.microsoft.com/office/drawing/2014/main" id="{F82047E2-BEB6-40CC-8666-CC0D0A2978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0" name="Freeform 13">
                    <a:extLst>
                      <a:ext uri="{FF2B5EF4-FFF2-40B4-BE49-F238E27FC236}">
                        <a16:creationId xmlns:a16="http://schemas.microsoft.com/office/drawing/2014/main" id="{FE2DEBC2-5A9E-4643-8B69-39922BE51F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91" name="Freeform 14">
                    <a:extLst>
                      <a:ext uri="{FF2B5EF4-FFF2-40B4-BE49-F238E27FC236}">
                        <a16:creationId xmlns:a16="http://schemas.microsoft.com/office/drawing/2014/main" id="{DA075C1D-B280-4CCC-BDA2-EE8AD8FFA7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8" name="Tekstvak 87">
                  <a:extLst>
                    <a:ext uri="{FF2B5EF4-FFF2-40B4-BE49-F238E27FC236}">
                      <a16:creationId xmlns:a16="http://schemas.microsoft.com/office/drawing/2014/main" id="{327BF903-2B57-4F19-980E-986A34183B6B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7" name="Groep 56">
              <a:extLst>
                <a:ext uri="{FF2B5EF4-FFF2-40B4-BE49-F238E27FC236}">
                  <a16:creationId xmlns:a16="http://schemas.microsoft.com/office/drawing/2014/main" id="{F8C77AA8-5A40-48FA-93AD-3738D70C8CD7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7A6CF6C8-ED2A-410B-B9A7-0DDB902F0AF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C15BD659-D370-4C04-A27C-D7EA7506D26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7668D75B-2528-409B-9926-E84AEC6C64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67A26AC0-70A2-48D3-B548-4ED69CA4BB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Rechthoek 81">
                      <a:extLst>
                        <a:ext uri="{FF2B5EF4-FFF2-40B4-BE49-F238E27FC236}">
                          <a16:creationId xmlns:a16="http://schemas.microsoft.com/office/drawing/2014/main" id="{07609E2C-B8FC-4309-AD69-D4B20094D2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3" name="Ovaal 82">
                      <a:extLst>
                        <a:ext uri="{FF2B5EF4-FFF2-40B4-BE49-F238E27FC236}">
                          <a16:creationId xmlns:a16="http://schemas.microsoft.com/office/drawing/2014/main" id="{B3B50576-257E-47F3-A7A2-CDD50D0DB5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9" name="Afbeelding 78">
                    <a:extLst>
                      <a:ext uri="{FF2B5EF4-FFF2-40B4-BE49-F238E27FC236}">
                        <a16:creationId xmlns:a16="http://schemas.microsoft.com/office/drawing/2014/main" id="{1E14EB67-F3EC-4B7E-9023-654D89C5C28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0" name="Afbeelding 79">
                    <a:extLst>
                      <a:ext uri="{FF2B5EF4-FFF2-40B4-BE49-F238E27FC236}">
                        <a16:creationId xmlns:a16="http://schemas.microsoft.com/office/drawing/2014/main" id="{E03EEA57-F80C-4BFF-BE25-22E025734D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B574DDF1-EF43-4870-89C2-880EDDE89A5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01575501-36C8-4FD9-A921-9A3AF50F7B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15D66342-39E6-443A-AC8D-7A265C0CFC9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046D4D5E-A740-468B-AEC1-E9A8490FE34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B9083460-CDB0-468F-9907-D4E46E9F18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FC26682A-07C0-4AAE-94EA-BBF1032946D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018221E3-F5BC-4B57-A871-B7D4F083459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75B89A9B-BF42-4FFD-93AC-57DB44853D1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94264621-BE11-45B7-809E-EAE7B1B9898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98C15B53-DB41-4C2E-A8BC-C3A4FB732E1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76A7A67D-2FFA-4158-A63B-EABC8FA1652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4073B904-2AB8-4971-8C5E-9457BA460351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5EC56E25-ECC6-40A7-A1FF-0AE6EF67A281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64" name="Vrije vorm: vorm 63">
                  <a:extLst>
                    <a:ext uri="{FF2B5EF4-FFF2-40B4-BE49-F238E27FC236}">
                      <a16:creationId xmlns:a16="http://schemas.microsoft.com/office/drawing/2014/main" id="{C44EB820-8E83-427F-80D5-B826B304A58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B9E98780-7CE4-45DD-A824-A3CB12C907B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6" name="Vrije vorm: vorm 65">
                    <a:extLst>
                      <a:ext uri="{FF2B5EF4-FFF2-40B4-BE49-F238E27FC236}">
                        <a16:creationId xmlns:a16="http://schemas.microsoft.com/office/drawing/2014/main" id="{1C076063-E19F-42A4-A69E-A118178E8EE0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7" name="Vrije vorm: vorm 66">
                    <a:extLst>
                      <a:ext uri="{FF2B5EF4-FFF2-40B4-BE49-F238E27FC236}">
                        <a16:creationId xmlns:a16="http://schemas.microsoft.com/office/drawing/2014/main" id="{FC0EC708-4DFD-4D29-9CF5-A9CFDEA73B4F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63" name="Tekstvak 62">
                <a:extLst>
                  <a:ext uri="{FF2B5EF4-FFF2-40B4-BE49-F238E27FC236}">
                    <a16:creationId xmlns:a16="http://schemas.microsoft.com/office/drawing/2014/main" id="{C04439BE-61DD-4219-B3C7-282CF198EAF6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3" name="Parallelogram 35">
            <a:extLst>
              <a:ext uri="{FF2B5EF4-FFF2-40B4-BE49-F238E27FC236}">
                <a16:creationId xmlns:a16="http://schemas.microsoft.com/office/drawing/2014/main" id="{84C1BEAD-3A4B-4434-8AB7-048668E66541}"/>
              </a:ext>
            </a:extLst>
          </p:cNvPr>
          <p:cNvSpPr/>
          <p:nvPr userDrawn="1"/>
        </p:nvSpPr>
        <p:spPr>
          <a:xfrm>
            <a:off x="2021304" y="4158608"/>
            <a:ext cx="4836695" cy="1495424"/>
          </a:xfrm>
          <a:prstGeom prst="parallelogram">
            <a:avLst>
              <a:gd name="adj" fmla="val 45114"/>
            </a:avLst>
          </a:prstGeom>
          <a:solidFill>
            <a:schemeClr val="bg1"/>
          </a:solidFill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7792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 13">
            <a:extLst>
              <a:ext uri="{FF2B5EF4-FFF2-40B4-BE49-F238E27FC236}">
                <a16:creationId xmlns:a16="http://schemas.microsoft.com/office/drawing/2014/main" id="{AD7AFCBD-B16F-491E-94C4-0B3E13C1D890}"/>
              </a:ext>
            </a:extLst>
          </p:cNvPr>
          <p:cNvSpPr/>
          <p:nvPr userDrawn="1"/>
        </p:nvSpPr>
        <p:spPr>
          <a:xfrm rot="10800000" flipH="1" flipV="1">
            <a:off x="2272404" y="0"/>
            <a:ext cx="7090611" cy="6858000"/>
          </a:xfrm>
          <a:prstGeom prst="parallelogram">
            <a:avLst>
              <a:gd name="adj" fmla="val 452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649082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756146"/>
            <a:ext cx="4074126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172F3-2CB6-4833-9839-10CE8295FBB0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3x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pic>
        <p:nvPicPr>
          <p:cNvPr id="34" name="Picture 9">
            <a:extLst>
              <a:ext uri="{FF2B5EF4-FFF2-40B4-BE49-F238E27FC236}">
                <a16:creationId xmlns:a16="http://schemas.microsoft.com/office/drawing/2014/main" id="{6DF40934-10C3-463A-9D9B-219DA32F9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459"/>
          <a:stretch/>
        </p:blipFill>
        <p:spPr bwMode="auto">
          <a:xfrm>
            <a:off x="5125560" y="358539"/>
            <a:ext cx="6446110" cy="4970942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35" name="Tijdelijke aanduiding voor afbeelding 2">
            <a:extLst>
              <a:ext uri="{FF2B5EF4-FFF2-40B4-BE49-F238E27FC236}">
                <a16:creationId xmlns:a16="http://schemas.microsoft.com/office/drawing/2014/main" id="{44EC2B15-5D84-4225-89A3-E1EC07B15B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51887" y="1100381"/>
            <a:ext cx="5181600" cy="2847975"/>
          </a:xfrm>
          <a:solidFill>
            <a:schemeClr val="bg2"/>
          </a:solidFill>
        </p:spPr>
        <p:txBody>
          <a:bodyPr lIns="720000" tIns="72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D98B35B1-A7C3-4F54-B99D-48B4D2D754D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406706" y="2975212"/>
            <a:ext cx="4930688" cy="2744794"/>
          </a:xfrm>
          <a:blipFill>
            <a:blip r:embed="rId3"/>
            <a:srcRect/>
            <a:stretch>
              <a:fillRect l="-4178" t="-3580" r="-4178" b="-3099"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7" name="Tijdelijke aanduiding voor afbeelding 2">
            <a:extLst>
              <a:ext uri="{FF2B5EF4-FFF2-40B4-BE49-F238E27FC236}">
                <a16:creationId xmlns:a16="http://schemas.microsoft.com/office/drawing/2014/main" id="{81E5A6AB-A2B9-4193-A551-F25E86AF9AA3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114502" y="3103418"/>
            <a:ext cx="3491345" cy="2200102"/>
          </a:xfrm>
          <a:solidFill>
            <a:schemeClr val="bg2"/>
          </a:solidFill>
        </p:spPr>
        <p:txBody>
          <a:bodyPr lIns="432000" tIns="324000" rIns="43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5DD9D4AA-E2F8-45D4-81D7-63A762B8E2D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485160" y="3595551"/>
            <a:ext cx="1656477" cy="2364387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9" name="Tijdelijke aanduiding voor afbeelding 2">
            <a:extLst>
              <a:ext uri="{FF2B5EF4-FFF2-40B4-BE49-F238E27FC236}">
                <a16:creationId xmlns:a16="http://schemas.microsoft.com/office/drawing/2014/main" id="{92375F01-BF40-46FA-89B1-916BE9737695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578326" y="3807140"/>
            <a:ext cx="1469572" cy="1943100"/>
          </a:xfrm>
          <a:solidFill>
            <a:schemeClr val="bg2"/>
          </a:solidFill>
        </p:spPr>
        <p:txBody>
          <a:bodyPr lIns="144000" tIns="396000" rIns="144000"/>
          <a:lstStyle>
            <a:lvl1pPr marL="0" indent="0" algn="ctr">
              <a:buNone/>
              <a:defRPr sz="10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28" name="INSTRUCTION">
            <a:extLst>
              <a:ext uri="{FF2B5EF4-FFF2-40B4-BE49-F238E27FC236}">
                <a16:creationId xmlns:a16="http://schemas.microsoft.com/office/drawing/2014/main" id="{F9596951-0C1A-48EB-B351-99E509F607C8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E5F2386-E490-4C46-9181-469D2F48E000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F0FB48BB-8AD3-4ABD-9AF4-D3A4E1637A6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9DCF645-D5AF-41FD-9C7E-11B7272ED6D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BCDDD145-35B4-4DB5-902B-1BAA35F348C5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EB61D934-52EA-4685-9190-8D5A56437613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4920FD1-4EC3-4135-BB62-D315EF147F7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D403D9E1-8DE4-4BAF-8D06-8655DACD6BFB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D02D6919-CA50-4860-AA8D-B1A7F0FAB16B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532D7AC8-8442-4EE3-BFDA-74E1551E9711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1291D207-AAB9-4A58-882C-6E62A540C3F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881BEDAE-3A0A-4A40-9EF1-91FA1FAE13AF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E49EAF26-2E36-44A0-869F-63CF8D6AFC29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0" name="Rechthoek: afgeronde hoeken 99">
                  <a:extLst>
                    <a:ext uri="{FF2B5EF4-FFF2-40B4-BE49-F238E27FC236}">
                      <a16:creationId xmlns:a16="http://schemas.microsoft.com/office/drawing/2014/main" id="{9623F172-CCFC-4E64-8D48-F6F0B89D2A9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E8B29648-B515-4CAC-B0DA-19421905456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AB02682E-524D-4A09-99D5-9BE43D3A9DC5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C372202B-3DA3-45AF-84EB-C5219C66AB1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E3435925-441D-4E45-B2E8-A94E8730F2F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6A3164CA-B472-4708-841F-E30D69BEF77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8" name="Groep 87">
                <a:extLst>
                  <a:ext uri="{FF2B5EF4-FFF2-40B4-BE49-F238E27FC236}">
                    <a16:creationId xmlns:a16="http://schemas.microsoft.com/office/drawing/2014/main" id="{DBED9139-8868-4D4D-8224-6D5216C432B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2" name="Groep 91">
                  <a:extLst>
                    <a:ext uri="{FF2B5EF4-FFF2-40B4-BE49-F238E27FC236}">
                      <a16:creationId xmlns:a16="http://schemas.microsoft.com/office/drawing/2014/main" id="{1ECB5F6E-F401-4121-999D-86AB1CCB9A3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4" name="Rechthoek: afgeronde hoeken 93">
                    <a:extLst>
                      <a:ext uri="{FF2B5EF4-FFF2-40B4-BE49-F238E27FC236}">
                        <a16:creationId xmlns:a16="http://schemas.microsoft.com/office/drawing/2014/main" id="{B14129CD-DB70-4217-84C9-991AA6F30C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C0FC0F10-ECCB-4A2A-8690-19556126B1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6F4355AD-3A6D-4BBC-8E8D-C4F4261FA4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D5764D3F-E39F-4FEA-9165-21CA68B74A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74152D00-3ED6-4416-BA76-F098C4937A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DE60A375-6CF5-402C-A459-5694937D63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3" name="Boog 92">
                  <a:extLst>
                    <a:ext uri="{FF2B5EF4-FFF2-40B4-BE49-F238E27FC236}">
                      <a16:creationId xmlns:a16="http://schemas.microsoft.com/office/drawing/2014/main" id="{B0740EE9-CBC2-42A6-98B6-BEB8633B3AB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9" name="Tekstvak 88">
                <a:extLst>
                  <a:ext uri="{FF2B5EF4-FFF2-40B4-BE49-F238E27FC236}">
                    <a16:creationId xmlns:a16="http://schemas.microsoft.com/office/drawing/2014/main" id="{A8C69030-8678-489A-AD5E-BBF7630EF34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0" name="Tekstvak 89">
                <a:extLst>
                  <a:ext uri="{FF2B5EF4-FFF2-40B4-BE49-F238E27FC236}">
                    <a16:creationId xmlns:a16="http://schemas.microsoft.com/office/drawing/2014/main" id="{2A815A5F-9AC6-4883-90A8-97A95DFF2C6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1" name="Vrije vorm: vorm 90">
                <a:extLst>
                  <a:ext uri="{FF2B5EF4-FFF2-40B4-BE49-F238E27FC236}">
                    <a16:creationId xmlns:a16="http://schemas.microsoft.com/office/drawing/2014/main" id="{3D2FAA3D-1F9F-4B77-B183-FC5E415EE58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B8FCC966-E9EB-4F7E-AA85-3A19C4DB8B48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F32E114B-5CE3-4354-8163-0B1D5AD0B98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6" name="ICOON_info">
                <a:extLst>
                  <a:ext uri="{FF2B5EF4-FFF2-40B4-BE49-F238E27FC236}">
                    <a16:creationId xmlns:a16="http://schemas.microsoft.com/office/drawing/2014/main" id="{472914FA-1225-4C35-87C9-89211AA06039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3" name="Ovaal 82">
                  <a:extLst>
                    <a:ext uri="{FF2B5EF4-FFF2-40B4-BE49-F238E27FC236}">
                      <a16:creationId xmlns:a16="http://schemas.microsoft.com/office/drawing/2014/main" id="{B233E56D-D295-4E6A-84F5-123772D7C1DA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Graphic 163" descr="Informatie">
                  <a:extLst>
                    <a:ext uri="{FF2B5EF4-FFF2-40B4-BE49-F238E27FC236}">
                      <a16:creationId xmlns:a16="http://schemas.microsoft.com/office/drawing/2014/main" id="{BFE2BD37-7C11-4954-AC49-89B9B310D37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7" name="Groep 76">
                <a:extLst>
                  <a:ext uri="{FF2B5EF4-FFF2-40B4-BE49-F238E27FC236}">
                    <a16:creationId xmlns:a16="http://schemas.microsoft.com/office/drawing/2014/main" id="{2B8145BB-AD15-46EA-8AE6-D06EA2BBE219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8" name="Inspireren">
                  <a:extLst>
                    <a:ext uri="{FF2B5EF4-FFF2-40B4-BE49-F238E27FC236}">
                      <a16:creationId xmlns:a16="http://schemas.microsoft.com/office/drawing/2014/main" id="{8DD2F384-D82E-47DF-BE45-A41B4475F0B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0" name="Freeform 12">
                    <a:extLst>
                      <a:ext uri="{FF2B5EF4-FFF2-40B4-BE49-F238E27FC236}">
                        <a16:creationId xmlns:a16="http://schemas.microsoft.com/office/drawing/2014/main" id="{CC8DD5F1-7099-4B18-9763-818CF018DE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1" name="Freeform 13">
                    <a:extLst>
                      <a:ext uri="{FF2B5EF4-FFF2-40B4-BE49-F238E27FC236}">
                        <a16:creationId xmlns:a16="http://schemas.microsoft.com/office/drawing/2014/main" id="{CD7D8DA5-98DF-4C32-9A72-DCC0570580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2" name="Freeform 14">
                    <a:extLst>
                      <a:ext uri="{FF2B5EF4-FFF2-40B4-BE49-F238E27FC236}">
                        <a16:creationId xmlns:a16="http://schemas.microsoft.com/office/drawing/2014/main" id="{FF05A4AD-1FA1-42C3-A23F-BA0621995C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9" name="Tekstvak 78">
                  <a:extLst>
                    <a:ext uri="{FF2B5EF4-FFF2-40B4-BE49-F238E27FC236}">
                      <a16:creationId xmlns:a16="http://schemas.microsoft.com/office/drawing/2014/main" id="{87534549-5535-440C-80B8-317A4A8E0B8F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A0E6B90D-E5B3-43A2-92A4-6ECA5E9BB14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E7ED47A4-53DD-4D57-81FA-0653BDD86DB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3314D21F-8218-4505-8E59-DA8A2EE64B7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0B0CF04F-C038-49A1-B47E-697DD38202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78C14382-B645-429D-B836-2D987D47C7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3" name="Rechthoek 72">
                      <a:extLst>
                        <a:ext uri="{FF2B5EF4-FFF2-40B4-BE49-F238E27FC236}">
                          <a16:creationId xmlns:a16="http://schemas.microsoft.com/office/drawing/2014/main" id="{FEA410D6-37C8-47A5-954F-2E5BAB40C32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4" name="Ovaal 73">
                      <a:extLst>
                        <a:ext uri="{FF2B5EF4-FFF2-40B4-BE49-F238E27FC236}">
                          <a16:creationId xmlns:a16="http://schemas.microsoft.com/office/drawing/2014/main" id="{B14586F7-A6B8-4E05-872B-806AC77347E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A41FB575-5E7A-4D6E-AA69-D1CB4641A02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1" name="Afbeelding 70">
                    <a:extLst>
                      <a:ext uri="{FF2B5EF4-FFF2-40B4-BE49-F238E27FC236}">
                        <a16:creationId xmlns:a16="http://schemas.microsoft.com/office/drawing/2014/main" id="{35534AFF-19F9-4526-BE7E-95DD0EC36B4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66C8BFF0-3468-4C79-8B6F-857D2709B52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C1C2735B-260B-418B-87F9-93635240F8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F2CC04BC-8139-43FA-9DCA-779087BAD2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3C24113B-73A8-43AA-805E-84C7895A1E1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C04B4E7E-335F-4F51-913A-A10D48F5C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28EA1CD6-1120-4E27-803D-F7FD9B4BD6C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BCF123B4-DBF7-4B56-9EDA-4E4DAED7323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1" name="Gelijkbenige driehoek 60">
                <a:extLst>
                  <a:ext uri="{FF2B5EF4-FFF2-40B4-BE49-F238E27FC236}">
                    <a16:creationId xmlns:a16="http://schemas.microsoft.com/office/drawing/2014/main" id="{B3ABDF33-9A9D-437B-82A8-5A6EDB72AD2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57308400-63D6-4E34-8FC7-E14E291060C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42D337FC-FE75-4520-82E4-6FC899744ED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39ADC4D-948B-4943-B4C3-EC8AF6F252B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A1F33B0F-D8BC-4F60-A2EB-739B5EF09AAD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394A2A8F-04D3-47D1-934E-08B9602D3AE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5" name="Vrije vorm: vorm 54">
                  <a:extLst>
                    <a:ext uri="{FF2B5EF4-FFF2-40B4-BE49-F238E27FC236}">
                      <a16:creationId xmlns:a16="http://schemas.microsoft.com/office/drawing/2014/main" id="{3048D2C4-BE6B-474A-A7CD-CB5927A00AFF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8ACFCD08-C30D-4303-8FD1-EB195406A23C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7" name="Vrije vorm: vorm 56">
                    <a:extLst>
                      <a:ext uri="{FF2B5EF4-FFF2-40B4-BE49-F238E27FC236}">
                        <a16:creationId xmlns:a16="http://schemas.microsoft.com/office/drawing/2014/main" id="{1B7ED78B-DE11-4AA4-9967-0DDBB48F1448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8" name="Vrije vorm: vorm 57">
                    <a:extLst>
                      <a:ext uri="{FF2B5EF4-FFF2-40B4-BE49-F238E27FC236}">
                        <a16:creationId xmlns:a16="http://schemas.microsoft.com/office/drawing/2014/main" id="{F074B44C-55F9-4767-8FBF-AED844CE863E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22B5C4C5-6527-408A-BF43-2B2C73C85B84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823813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combo /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 13">
            <a:extLst>
              <a:ext uri="{FF2B5EF4-FFF2-40B4-BE49-F238E27FC236}">
                <a16:creationId xmlns:a16="http://schemas.microsoft.com/office/drawing/2014/main" id="{AD7AFCBD-B16F-491E-94C4-0B3E13C1D890}"/>
              </a:ext>
            </a:extLst>
          </p:cNvPr>
          <p:cNvSpPr/>
          <p:nvPr userDrawn="1"/>
        </p:nvSpPr>
        <p:spPr>
          <a:xfrm rot="10800000" flipH="1" flipV="1">
            <a:off x="3862885" y="0"/>
            <a:ext cx="8333865" cy="6858000"/>
          </a:xfrm>
          <a:prstGeom prst="parallelogram">
            <a:avLst>
              <a:gd name="adj" fmla="val 452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649082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756146"/>
            <a:ext cx="4074126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644C-EAD7-4EEB-B82B-D5AF973748A3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Mock-up combo / 4x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pic>
        <p:nvPicPr>
          <p:cNvPr id="21" name="Picture 9">
            <a:extLst>
              <a:ext uri="{FF2B5EF4-FFF2-40B4-BE49-F238E27FC236}">
                <a16:creationId xmlns:a16="http://schemas.microsoft.com/office/drawing/2014/main" id="{8B1E77CE-F5D3-4596-BD8F-91A018D84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459"/>
          <a:stretch/>
        </p:blipFill>
        <p:spPr bwMode="auto">
          <a:xfrm>
            <a:off x="2518482" y="816749"/>
            <a:ext cx="6446110" cy="4970942"/>
          </a:xfrm>
          <a:prstGeom prst="rect">
            <a:avLst/>
          </a:prstGeom>
          <a:noFill/>
          <a:ln>
            <a:noFill/>
          </a:ln>
          <a:effectLst>
            <a:outerShdw blurRad="381000" dist="25400" dir="2700000" algn="ctr" rotWithShape="0">
              <a:prstClr val="black">
                <a:alpha val="20000"/>
              </a:prstClr>
            </a:outerShdw>
          </a:effectLst>
        </p:spPr>
      </p:pic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1362BA36-262B-4054-9570-882EAEDF61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44809" y="1558591"/>
            <a:ext cx="5181600" cy="2847975"/>
          </a:xfrm>
          <a:solidFill>
            <a:schemeClr val="bg2"/>
          </a:solidFill>
        </p:spPr>
        <p:txBody>
          <a:bodyPr lIns="720000" tIns="720000" rIns="720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A02C71F3-A9D1-4C33-8638-2096FBD620D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116642" y="3477424"/>
            <a:ext cx="4649081" cy="2588030"/>
          </a:xfrm>
          <a:blipFill>
            <a:blip r:embed="rId3"/>
            <a:srcRect/>
            <a:stretch>
              <a:fillRect l="-4178" t="-3580" r="-4178" b="-3099"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2C97D403-0CDF-48D0-8E16-434A2C94826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773383" y="3583172"/>
            <a:ext cx="3317358" cy="2094614"/>
          </a:xfrm>
          <a:solidFill>
            <a:schemeClr val="bg2"/>
          </a:solidFill>
        </p:spPr>
        <p:txBody>
          <a:bodyPr lIns="432000" tIns="324000" rIns="43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5DD9D4AA-E2F8-45D4-81D7-63A762B8E2D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713313" y="3515652"/>
            <a:ext cx="1656477" cy="2364387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9" name="Tijdelijke aanduiding voor afbeelding 2">
            <a:extLst>
              <a:ext uri="{FF2B5EF4-FFF2-40B4-BE49-F238E27FC236}">
                <a16:creationId xmlns:a16="http://schemas.microsoft.com/office/drawing/2014/main" id="{92375F01-BF40-46FA-89B1-916BE9737695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806479" y="3727241"/>
            <a:ext cx="1469572" cy="1943100"/>
          </a:xfrm>
          <a:solidFill>
            <a:schemeClr val="bg2"/>
          </a:solidFill>
        </p:spPr>
        <p:txBody>
          <a:bodyPr lIns="144000" tIns="396000" rIns="144000"/>
          <a:lstStyle>
            <a:lvl1pPr marL="0" indent="0" algn="ctr">
              <a:buNone/>
              <a:defRPr sz="10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1A5C05A4-3A61-4B05-966F-362DB1B0E88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56996" y="3995226"/>
            <a:ext cx="994427" cy="2026846"/>
          </a:xfrm>
          <a:blipFill>
            <a:blip r:embed="rId5"/>
            <a:stretch>
              <a:fillRect/>
            </a:stretch>
          </a:blipFill>
          <a:effectLst>
            <a:outerShdw blurRad="3810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33" name="Tijdelijke aanduiding voor afbeelding 2">
            <a:extLst>
              <a:ext uri="{FF2B5EF4-FFF2-40B4-BE49-F238E27FC236}">
                <a16:creationId xmlns:a16="http://schemas.microsoft.com/office/drawing/2014/main" id="{FDC14244-B665-4338-B544-A81F691C2DF2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26287" y="4255295"/>
            <a:ext cx="857250" cy="1519237"/>
          </a:xfrm>
          <a:solidFill>
            <a:schemeClr val="bg2"/>
          </a:solidFill>
        </p:spPr>
        <p:txBody>
          <a:bodyPr lIns="72000" tIns="36000" rIns="72000"/>
          <a:lstStyle>
            <a:lvl1pPr marL="0" indent="0" algn="ctr">
              <a:buNone/>
              <a:defRPr sz="7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B975E8C1-F1C0-4568-AE40-2C1BCD55C871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BF28D96-6500-413E-8FCD-549D18B8A7CD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49643CB7-5009-459B-8249-6798662FB11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ED53A14-657D-4FB1-A756-FBB1B39DD24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8EF0E856-0D23-4EF9-8479-839AF2533EE6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E382FD0-D2CE-4E40-B0EB-5E2B24AFB37A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02B4F736-9A9D-47DE-BB09-3BABC8375EF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F5A2FC4B-3EB4-4DA8-B782-50DDABEE9E7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C716EB3E-24C7-4B3B-9616-1295BF99269A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7E78030C-337C-4269-8F9B-B0D9EF8AA43F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1EA178AA-068F-4A1F-81B8-088C8B69AD7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E78C5B0F-F123-4175-8BC5-3CF807662C7E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0" name="Groep 89">
                <a:extLst>
                  <a:ext uri="{FF2B5EF4-FFF2-40B4-BE49-F238E27FC236}">
                    <a16:creationId xmlns:a16="http://schemas.microsoft.com/office/drawing/2014/main" id="{23917C40-C6C3-41AD-B50C-B35FD53F221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3" name="Rechthoek: afgeronde hoeken 102">
                  <a:extLst>
                    <a:ext uri="{FF2B5EF4-FFF2-40B4-BE49-F238E27FC236}">
                      <a16:creationId xmlns:a16="http://schemas.microsoft.com/office/drawing/2014/main" id="{D730AEE4-129C-4EFD-85AE-77AB1A0F773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A52BA161-AE54-44BD-BE41-E2E39C57711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60D4E1C0-D676-4FDB-B133-E06951BBD98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AD24C236-7471-45CA-8BC4-9CE12DDC6D0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209CB271-B5E6-4D7C-B5EB-C799A472AF7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AEEB6CF0-166E-4E15-8A78-0A8100721B5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B8CF200E-3D4D-485F-A412-CEE18DC20B4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F702721F-69A1-4931-BCFA-6EF652FC40A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7" name="Rechthoek: afgeronde hoeken 96">
                    <a:extLst>
                      <a:ext uri="{FF2B5EF4-FFF2-40B4-BE49-F238E27FC236}">
                        <a16:creationId xmlns:a16="http://schemas.microsoft.com/office/drawing/2014/main" id="{D421018A-6E34-4C15-AE43-4F9CCBC171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E9BDF14B-3833-4AC5-8AD1-1059021B447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67BB0E83-4132-4808-8770-0810ACDFFC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C502DDB3-0136-4DD8-8156-DBCB9270C6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A38A2D54-82D6-4866-AC5E-3C762594E4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8253BA36-7D1A-405A-973F-E16BB308A6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6" name="Boog 95">
                  <a:extLst>
                    <a:ext uri="{FF2B5EF4-FFF2-40B4-BE49-F238E27FC236}">
                      <a16:creationId xmlns:a16="http://schemas.microsoft.com/office/drawing/2014/main" id="{404C298F-924D-4885-9A6B-3EAFD45819F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2" name="Tekstvak 91">
                <a:extLst>
                  <a:ext uri="{FF2B5EF4-FFF2-40B4-BE49-F238E27FC236}">
                    <a16:creationId xmlns:a16="http://schemas.microsoft.com/office/drawing/2014/main" id="{6AC1FADE-2D31-4657-82EC-2714F93DE87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3" name="Tekstvak 92">
                <a:extLst>
                  <a:ext uri="{FF2B5EF4-FFF2-40B4-BE49-F238E27FC236}">
                    <a16:creationId xmlns:a16="http://schemas.microsoft.com/office/drawing/2014/main" id="{0493894E-B349-4C7F-9F21-91EF20A9EC5E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4" name="Vrije vorm: vorm 93">
                <a:extLst>
                  <a:ext uri="{FF2B5EF4-FFF2-40B4-BE49-F238E27FC236}">
                    <a16:creationId xmlns:a16="http://schemas.microsoft.com/office/drawing/2014/main" id="{9D1866F7-7B67-4F3E-BB93-27AD1382662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FE3FDEA0-9249-4A4A-BAE7-FA887C50D53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10DB74B1-C40E-433E-AAAA-B8E386F96631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9" name="ICOON_info">
                <a:extLst>
                  <a:ext uri="{FF2B5EF4-FFF2-40B4-BE49-F238E27FC236}">
                    <a16:creationId xmlns:a16="http://schemas.microsoft.com/office/drawing/2014/main" id="{F14BB60B-0174-49CE-AF81-59AB336036BA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6" name="Ovaal 85">
                  <a:extLst>
                    <a:ext uri="{FF2B5EF4-FFF2-40B4-BE49-F238E27FC236}">
                      <a16:creationId xmlns:a16="http://schemas.microsoft.com/office/drawing/2014/main" id="{41B7B8B0-A66F-4C01-A432-7EDE7600C58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Graphic 163" descr="Informatie">
                  <a:extLst>
                    <a:ext uri="{FF2B5EF4-FFF2-40B4-BE49-F238E27FC236}">
                      <a16:creationId xmlns:a16="http://schemas.microsoft.com/office/drawing/2014/main" id="{AEE9410F-BDC6-4821-A168-CE16D3A36E98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8038B8DA-B581-4F3A-A204-2FE389B6A01C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81" name="Inspireren">
                  <a:extLst>
                    <a:ext uri="{FF2B5EF4-FFF2-40B4-BE49-F238E27FC236}">
                      <a16:creationId xmlns:a16="http://schemas.microsoft.com/office/drawing/2014/main" id="{FAB37C95-5AAB-4A83-8095-DC9EB165620F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83" name="Freeform 12">
                    <a:extLst>
                      <a:ext uri="{FF2B5EF4-FFF2-40B4-BE49-F238E27FC236}">
                        <a16:creationId xmlns:a16="http://schemas.microsoft.com/office/drawing/2014/main" id="{F793D50D-64A0-4E95-9191-D2606DF4A5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4" name="Freeform 13">
                    <a:extLst>
                      <a:ext uri="{FF2B5EF4-FFF2-40B4-BE49-F238E27FC236}">
                        <a16:creationId xmlns:a16="http://schemas.microsoft.com/office/drawing/2014/main" id="{C1DE9410-8037-4490-A7BA-3BB46A86D6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5" name="Freeform 14">
                    <a:extLst>
                      <a:ext uri="{FF2B5EF4-FFF2-40B4-BE49-F238E27FC236}">
                        <a16:creationId xmlns:a16="http://schemas.microsoft.com/office/drawing/2014/main" id="{83717291-E0DB-4403-B117-DC7B76D4937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82" name="Tekstvak 81">
                  <a:extLst>
                    <a:ext uri="{FF2B5EF4-FFF2-40B4-BE49-F238E27FC236}">
                      <a16:creationId xmlns:a16="http://schemas.microsoft.com/office/drawing/2014/main" id="{5E4EC6E5-1699-4289-9B7A-089AB4152AF7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45886D69-111E-451A-8DDD-36D803FE617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F315BF62-209F-4076-A171-6EAFEF1D54A0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F0C517CB-383C-497B-B6E4-FE89F232BF1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5B5077A3-AD3A-4E87-8430-8334CF9C01D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5" name="Rechthoek 74">
                      <a:extLst>
                        <a:ext uri="{FF2B5EF4-FFF2-40B4-BE49-F238E27FC236}">
                          <a16:creationId xmlns:a16="http://schemas.microsoft.com/office/drawing/2014/main" id="{B17BD659-7A3F-42ED-BB69-CAE6326FF5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3394DFCE-B82B-4BB0-A06E-3FA8BB4DEA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Ovaal 76">
                      <a:extLst>
                        <a:ext uri="{FF2B5EF4-FFF2-40B4-BE49-F238E27FC236}">
                          <a16:creationId xmlns:a16="http://schemas.microsoft.com/office/drawing/2014/main" id="{ADCDC196-C88C-45AC-B4E3-D2473E8658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3" name="Afbeelding 72">
                    <a:extLst>
                      <a:ext uri="{FF2B5EF4-FFF2-40B4-BE49-F238E27FC236}">
                        <a16:creationId xmlns:a16="http://schemas.microsoft.com/office/drawing/2014/main" id="{B16D7702-B557-487F-8824-EE9C621665A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4095E984-9822-4E2B-A91B-075AAD536BD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DC6ABE05-6854-44D2-86AC-EDF9555BD90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941046F7-FD6C-4DAF-8C1A-55B1491F4D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3F8ABAE6-2AF1-491A-BB53-9AC60CD868C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407FC787-EE6B-495F-BD71-8FC66F2AC00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2D0FC60-50AC-4D0D-80D5-73898648FD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DB1D58EA-5005-477C-8768-AC43FD1AF6E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8EE36C32-4229-4896-A839-9E6A2E38B8E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4" name="Gelijkbenige driehoek 63">
                <a:extLst>
                  <a:ext uri="{FF2B5EF4-FFF2-40B4-BE49-F238E27FC236}">
                    <a16:creationId xmlns:a16="http://schemas.microsoft.com/office/drawing/2014/main" id="{AF6FB71E-3FF0-4C15-9255-1388F14319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2474DF2C-F4AD-4305-B4AD-487AAB9BE7A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01E9E53-B155-4062-8E4D-D147EB71C9A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D94BFA2A-DC12-4554-B8A9-C66A3E0902BC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08613E16-699B-4074-80FB-248241E948F1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28002C59-15B0-4667-88A9-9A166C8B1C0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8" name="Vrije vorm: vorm 57">
                  <a:extLst>
                    <a:ext uri="{FF2B5EF4-FFF2-40B4-BE49-F238E27FC236}">
                      <a16:creationId xmlns:a16="http://schemas.microsoft.com/office/drawing/2014/main" id="{63E1D94D-2405-4568-9E90-E371C44FDC1B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D926366F-3837-4CC7-8811-3EEADA411F98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0" name="Vrije vorm: vorm 59">
                    <a:extLst>
                      <a:ext uri="{FF2B5EF4-FFF2-40B4-BE49-F238E27FC236}">
                        <a16:creationId xmlns:a16="http://schemas.microsoft.com/office/drawing/2014/main" id="{900DCED6-D0EC-4AB5-AE17-31BA12D2C3E1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61" name="Vrije vorm: vorm 60">
                    <a:extLst>
                      <a:ext uri="{FF2B5EF4-FFF2-40B4-BE49-F238E27FC236}">
                        <a16:creationId xmlns:a16="http://schemas.microsoft.com/office/drawing/2014/main" id="{37D74BA6-02A2-4D5D-867F-8801543CA9E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E2F6A0EF-8FAC-45A6-A851-02C3699FACC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cxnSp>
        <p:nvCxnSpPr>
          <p:cNvPr id="109" name="Rechte verbindingslijn 108">
            <a:extLst>
              <a:ext uri="{FF2B5EF4-FFF2-40B4-BE49-F238E27FC236}">
                <a16:creationId xmlns:a16="http://schemas.microsoft.com/office/drawing/2014/main" id="{1093000D-9D5E-49DF-AB14-B996B2060CB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0219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3B88A158-4DF2-464F-8543-2AD627656A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5161" y="-6986"/>
            <a:ext cx="5316839" cy="6864986"/>
          </a:xfrm>
          <a:custGeom>
            <a:avLst/>
            <a:gdLst>
              <a:gd name="connsiteX0" fmla="*/ 3121447 w 5316839"/>
              <a:gd name="connsiteY0" fmla="*/ 0 h 6864986"/>
              <a:gd name="connsiteX1" fmla="*/ 5316839 w 5316839"/>
              <a:gd name="connsiteY1" fmla="*/ 0 h 6864986"/>
              <a:gd name="connsiteX2" fmla="*/ 5316839 w 5316839"/>
              <a:gd name="connsiteY2" fmla="*/ 6864986 h 6864986"/>
              <a:gd name="connsiteX3" fmla="*/ 0 w 5316839"/>
              <a:gd name="connsiteY3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6839" h="6864986">
                <a:moveTo>
                  <a:pt x="3121447" y="0"/>
                </a:moveTo>
                <a:lnTo>
                  <a:pt x="5316839" y="0"/>
                </a:lnTo>
                <a:lnTo>
                  <a:pt x="5316839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016000" tIns="2808000" rIns="7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8662032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8045625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6279832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BE53-9E44-4339-956A-66AA4CCEA156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83" name="INSTRUCTION">
            <a:extLst>
              <a:ext uri="{FF2B5EF4-FFF2-40B4-BE49-F238E27FC236}">
                <a16:creationId xmlns:a16="http://schemas.microsoft.com/office/drawing/2014/main" id="{6A16668A-41DD-4CD8-8577-713AB8800907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7E3B8019-A982-479E-8A3E-BA068FFE8874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4DBD9B38-7BC9-4FD9-852C-3FA4C7D1A60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6D57FA0B-C985-46D7-AB0C-AD48356714C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DB835D79-B153-4118-884C-29945A9BBBA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0EF56CA2-9AAF-4D1C-8D9D-12D3DF5187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42FE410C-8847-40E1-86A8-9672F36D2B6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F97CFD7C-6675-4693-AC2C-AC45EA8D4584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EA139052-3C7C-4D56-8795-FBAFC42D1DE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2F552C2E-EC65-4DED-92BD-5114A806DC13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57559F65-C24E-4787-896F-7A82596F7A9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E4DA698F-AC3B-43A2-8292-31E9AF2F135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6F6F3419-F7DE-4CF1-B3DC-A0CEAF3AF7B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46" name="Rechthoek: afgeronde hoeken 245">
                  <a:extLst>
                    <a:ext uri="{FF2B5EF4-FFF2-40B4-BE49-F238E27FC236}">
                      <a16:creationId xmlns:a16="http://schemas.microsoft.com/office/drawing/2014/main" id="{1528920D-68A5-4E88-A052-B4B973F5CFC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C438CD20-8079-45FD-AE5A-E32EBB1DF2A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812E46AE-E46B-42BA-8DBD-0347A9F49A1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DF37A093-66D4-47F1-8648-DA2DBE22223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36A183C3-B1EE-44BB-B7AD-B785245626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B10B84E7-88B0-40AD-B2F9-C1CCB3874BC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0EE0C226-EE84-4BBF-9B41-72AE19B3E3A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E5FC4189-38E2-41F3-B098-D44BE94E5A5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0" name="Rechthoek: afgeronde hoeken 239">
                    <a:extLst>
                      <a:ext uri="{FF2B5EF4-FFF2-40B4-BE49-F238E27FC236}">
                        <a16:creationId xmlns:a16="http://schemas.microsoft.com/office/drawing/2014/main" id="{3527A891-A825-46EA-9E9F-614C24BFF4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034A66D6-8B01-4969-B667-6019AF48A3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E7B8F343-BCBC-43A5-9F22-CBFD4F306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2CE7B117-F58C-46F6-AB22-4297D4A8AA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95C46394-8C5B-46E3-80D1-EA3188DB9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5" name="Rechthoek 244">
                    <a:extLst>
                      <a:ext uri="{FF2B5EF4-FFF2-40B4-BE49-F238E27FC236}">
                        <a16:creationId xmlns:a16="http://schemas.microsoft.com/office/drawing/2014/main" id="{F3E6EA86-03A6-4EAA-A19D-725CAF88D5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9" name="Boog 238">
                  <a:extLst>
                    <a:ext uri="{FF2B5EF4-FFF2-40B4-BE49-F238E27FC236}">
                      <a16:creationId xmlns:a16="http://schemas.microsoft.com/office/drawing/2014/main" id="{0264191B-5306-4B5D-97CE-3FEA32863E3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5" name="Tekstvak 234">
                <a:extLst>
                  <a:ext uri="{FF2B5EF4-FFF2-40B4-BE49-F238E27FC236}">
                    <a16:creationId xmlns:a16="http://schemas.microsoft.com/office/drawing/2014/main" id="{E78E4A28-0927-4B45-ACE7-9ECBA90F00D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36" name="Tekstvak 235">
                <a:extLst>
                  <a:ext uri="{FF2B5EF4-FFF2-40B4-BE49-F238E27FC236}">
                    <a16:creationId xmlns:a16="http://schemas.microsoft.com/office/drawing/2014/main" id="{DEF24C5F-88DB-46B7-81AC-772A020D7BA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37" name="Vrije vorm: vorm 236">
                <a:extLst>
                  <a:ext uri="{FF2B5EF4-FFF2-40B4-BE49-F238E27FC236}">
                    <a16:creationId xmlns:a16="http://schemas.microsoft.com/office/drawing/2014/main" id="{95A4AC46-63D2-4ECD-970A-29CF487DED4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BC32FD25-3F2F-4E00-AF69-A7D84D6F8B35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03356F5F-7668-4018-BAC3-D28AFC9F8CE7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2" name="ICOON_info">
                <a:extLst>
                  <a:ext uri="{FF2B5EF4-FFF2-40B4-BE49-F238E27FC236}">
                    <a16:creationId xmlns:a16="http://schemas.microsoft.com/office/drawing/2014/main" id="{859D7825-FE26-4BF3-8697-9C128A141C91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29" name="Ovaal 228">
                  <a:extLst>
                    <a:ext uri="{FF2B5EF4-FFF2-40B4-BE49-F238E27FC236}">
                      <a16:creationId xmlns:a16="http://schemas.microsoft.com/office/drawing/2014/main" id="{E28FFD67-B035-4883-A5DA-BB93AB92BFB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Graphic 163" descr="Informatie">
                  <a:extLst>
                    <a:ext uri="{FF2B5EF4-FFF2-40B4-BE49-F238E27FC236}">
                      <a16:creationId xmlns:a16="http://schemas.microsoft.com/office/drawing/2014/main" id="{572497A6-B514-4AAD-851F-A2FB7751E09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109916B-2E47-4B89-9D7B-05170DA04F5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24" name="Inspireren">
                  <a:extLst>
                    <a:ext uri="{FF2B5EF4-FFF2-40B4-BE49-F238E27FC236}">
                      <a16:creationId xmlns:a16="http://schemas.microsoft.com/office/drawing/2014/main" id="{06D9ACD6-F6A4-423E-AFDF-49E0D4EB441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26" name="Freeform 12">
                    <a:extLst>
                      <a:ext uri="{FF2B5EF4-FFF2-40B4-BE49-F238E27FC236}">
                        <a16:creationId xmlns:a16="http://schemas.microsoft.com/office/drawing/2014/main" id="{D185710A-4C42-4733-97DC-A5F3F8C60E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7" name="Freeform 13">
                    <a:extLst>
                      <a:ext uri="{FF2B5EF4-FFF2-40B4-BE49-F238E27FC236}">
                        <a16:creationId xmlns:a16="http://schemas.microsoft.com/office/drawing/2014/main" id="{24CAD6B8-AED3-434B-83E9-117574A391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8" name="Freeform 14">
                    <a:extLst>
                      <a:ext uri="{FF2B5EF4-FFF2-40B4-BE49-F238E27FC236}">
                        <a16:creationId xmlns:a16="http://schemas.microsoft.com/office/drawing/2014/main" id="{FA298E8E-AD15-45C4-9371-A1DAB76BF0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11C95632-B40E-4607-8988-01C4806A7890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3FFC5A8E-0652-4836-9D0C-0A64AECD689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7982C03F-0F29-4A62-B5A8-B74773C136F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2DF7A239-07F6-4A3C-906D-7E25F6E5FED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EA151D1C-ECC3-4A91-B902-D4306C3744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8" name="Rechthoek 217">
                      <a:extLst>
                        <a:ext uri="{FF2B5EF4-FFF2-40B4-BE49-F238E27FC236}">
                          <a16:creationId xmlns:a16="http://schemas.microsoft.com/office/drawing/2014/main" id="{89CFB379-6221-451C-B2DF-35D46EEF4D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95721394-8480-44A7-87AB-0CA9E090EE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0" name="Ovaal 219">
                      <a:extLst>
                        <a:ext uri="{FF2B5EF4-FFF2-40B4-BE49-F238E27FC236}">
                          <a16:creationId xmlns:a16="http://schemas.microsoft.com/office/drawing/2014/main" id="{60DC8F6C-AC25-4933-80D9-9F7008C2ED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16" name="Afbeelding 215">
                    <a:extLst>
                      <a:ext uri="{FF2B5EF4-FFF2-40B4-BE49-F238E27FC236}">
                        <a16:creationId xmlns:a16="http://schemas.microsoft.com/office/drawing/2014/main" id="{5AC53DAC-C572-49F6-8512-6E04E4F40F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7" name="Afbeelding 216">
                    <a:extLst>
                      <a:ext uri="{FF2B5EF4-FFF2-40B4-BE49-F238E27FC236}">
                        <a16:creationId xmlns:a16="http://schemas.microsoft.com/office/drawing/2014/main" id="{B899A9FD-A93E-42C0-AA70-976F8DA460D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1B798ADA-6EBC-4510-9527-3D31772F2BB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13D5D76E-47D4-4DD6-BD9F-82DE968066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A9A84CA6-22F0-4972-980F-70DC1963685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4D696458-0ED7-4F31-9953-CD2D6412771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1E34C241-7DCA-4474-A35A-06E2E5DF88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24C1CD12-D262-49A9-8E40-7BEB27C6F9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20DD8FAF-9E7D-467A-9AAD-E168FF5A9D0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57C472E9-C9DE-4EF4-B6F2-EA4F7F15298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ACE5B03-B89E-4A4B-9124-7E34497794C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3997CEF7-E652-465A-BFE1-7A1B6315BBE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CE21AA05-34E2-40B4-A1CB-1C523F86759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9DB5855C-5927-4A17-9389-56844844CE5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99" name="Groep 198">
                <a:extLst>
                  <a:ext uri="{FF2B5EF4-FFF2-40B4-BE49-F238E27FC236}">
                    <a16:creationId xmlns:a16="http://schemas.microsoft.com/office/drawing/2014/main" id="{938CFD16-7E4C-4589-A238-431811B96145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1" name="Vrije vorm: vorm 200">
                  <a:extLst>
                    <a:ext uri="{FF2B5EF4-FFF2-40B4-BE49-F238E27FC236}">
                      <a16:creationId xmlns:a16="http://schemas.microsoft.com/office/drawing/2014/main" id="{19A1E0D0-D5FC-4D50-B61A-541297A5153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D5D95007-AA48-45FD-B70B-F348789EF6A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3" name="Vrije vorm: vorm 202">
                    <a:extLst>
                      <a:ext uri="{FF2B5EF4-FFF2-40B4-BE49-F238E27FC236}">
                        <a16:creationId xmlns:a16="http://schemas.microsoft.com/office/drawing/2014/main" id="{725BCD8B-25B8-44BC-B8E4-10ED31F30943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04" name="Vrije vorm: vorm 203">
                    <a:extLst>
                      <a:ext uri="{FF2B5EF4-FFF2-40B4-BE49-F238E27FC236}">
                        <a16:creationId xmlns:a16="http://schemas.microsoft.com/office/drawing/2014/main" id="{F5C429BA-8F85-45DF-B63E-7B3AE5BCC4A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60EECC13-5702-446E-81AE-2FBFCA63FE2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52" name="INSTRUCTION">
            <a:extLst>
              <a:ext uri="{FF2B5EF4-FFF2-40B4-BE49-F238E27FC236}">
                <a16:creationId xmlns:a16="http://schemas.microsoft.com/office/drawing/2014/main" id="{33E22945-08E6-4C28-95A8-0FF388C2633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21BC01CC-2CF2-48B5-B917-087EAA44A00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AF6DF230-1B3A-4392-8A17-3E7D285F48F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4BAC02A0-8921-478D-A2F1-C3A0DCAF7D3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56" name="Ovaal 255">
              <a:extLst>
                <a:ext uri="{FF2B5EF4-FFF2-40B4-BE49-F238E27FC236}">
                  <a16:creationId xmlns:a16="http://schemas.microsoft.com/office/drawing/2014/main" id="{B771767E-9FE5-47BF-921E-B9BEC2EB1EC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3D12CDD4-46B1-4C02-94C6-F5C9372E547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A6412B0C-4B01-42DE-B448-44A8360EAB6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59" name="Ovaal 258">
              <a:extLst>
                <a:ext uri="{FF2B5EF4-FFF2-40B4-BE49-F238E27FC236}">
                  <a16:creationId xmlns:a16="http://schemas.microsoft.com/office/drawing/2014/main" id="{65E899E6-303F-4CBD-B34A-CA425B1EE32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6C6FBB00-A6A3-49DB-B465-6D132D49725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BA08C176-238C-4B1C-8151-D9C014DEB60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DBADA703-4123-497D-AAD6-463C1A651BB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7606062C-5831-4890-B084-D20F5002BB8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F69B28BC-7563-4B1B-8982-FE9943D6004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5919C1F0-8D9D-48E3-A3D0-6C5C8C9C82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29B1F5FB-038B-4A4A-9011-8B94D21C7BB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id="{1C7F66C8-B7AE-411C-BD5E-6EED558D156F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DBDC9525-5D47-4381-A609-1849C83F84D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69" name="Ovaal 268">
              <a:extLst>
                <a:ext uri="{FF2B5EF4-FFF2-40B4-BE49-F238E27FC236}">
                  <a16:creationId xmlns:a16="http://schemas.microsoft.com/office/drawing/2014/main" id="{0717EA91-8AFB-4A3D-89CD-1CA3A23A80A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C930DC5C-162B-4C57-B1A2-EA1F8536047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1" name="Ovaal 270">
              <a:extLst>
                <a:ext uri="{FF2B5EF4-FFF2-40B4-BE49-F238E27FC236}">
                  <a16:creationId xmlns:a16="http://schemas.microsoft.com/office/drawing/2014/main" id="{222D8419-D16C-4D17-8E68-C3FE5E7440A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72" name="Rechthoek 271">
              <a:extLst>
                <a:ext uri="{FF2B5EF4-FFF2-40B4-BE49-F238E27FC236}">
                  <a16:creationId xmlns:a16="http://schemas.microsoft.com/office/drawing/2014/main" id="{CEDA3627-D0AC-4D4F-9C82-9E618AAC74D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CB3FC0CA-78EC-4ED4-BEBD-44529C4F83B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74" name="ICOON_info">
              <a:extLst>
                <a:ext uri="{FF2B5EF4-FFF2-40B4-BE49-F238E27FC236}">
                  <a16:creationId xmlns:a16="http://schemas.microsoft.com/office/drawing/2014/main" id="{CB0D7D7D-692A-4643-8077-AF8447DB429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22" name="Ovaal 321">
                <a:extLst>
                  <a:ext uri="{FF2B5EF4-FFF2-40B4-BE49-F238E27FC236}">
                    <a16:creationId xmlns:a16="http://schemas.microsoft.com/office/drawing/2014/main" id="{BB151706-4CE5-4D35-9001-4DF37D10354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Graphic 163" descr="Informatie">
                <a:extLst>
                  <a:ext uri="{FF2B5EF4-FFF2-40B4-BE49-F238E27FC236}">
                    <a16:creationId xmlns:a16="http://schemas.microsoft.com/office/drawing/2014/main" id="{C79A1F93-2D3D-4E9C-BA21-B861B61AE4C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5" name="VOORBEELD">
              <a:extLst>
                <a:ext uri="{FF2B5EF4-FFF2-40B4-BE49-F238E27FC236}">
                  <a16:creationId xmlns:a16="http://schemas.microsoft.com/office/drawing/2014/main" id="{F4A40C6F-C3B0-405A-B528-035FAB8A588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82" name="Rechthoek 281">
                <a:extLst>
                  <a:ext uri="{FF2B5EF4-FFF2-40B4-BE49-F238E27FC236}">
                    <a16:creationId xmlns:a16="http://schemas.microsoft.com/office/drawing/2014/main" id="{124F4903-9CFB-4E32-83E8-E43D330BE42F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83" name="Rechthoek 282">
                <a:extLst>
                  <a:ext uri="{FF2B5EF4-FFF2-40B4-BE49-F238E27FC236}">
                    <a16:creationId xmlns:a16="http://schemas.microsoft.com/office/drawing/2014/main" id="{3099F41E-C70A-4686-AC68-6F70C7FB2BF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84" name="Groep 283">
                <a:extLst>
                  <a:ext uri="{FF2B5EF4-FFF2-40B4-BE49-F238E27FC236}">
                    <a16:creationId xmlns:a16="http://schemas.microsoft.com/office/drawing/2014/main" id="{7FEEAAF6-517B-41D7-B8D5-B885C00A73D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15" name="Groep 314">
                  <a:extLst>
                    <a:ext uri="{FF2B5EF4-FFF2-40B4-BE49-F238E27FC236}">
                      <a16:creationId xmlns:a16="http://schemas.microsoft.com/office/drawing/2014/main" id="{C741531D-C5DA-467F-810E-FFB4354E032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5F3994F1-D956-40F4-A9F9-A91A700B19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47AC38B5-D238-412D-A08D-F8CD1F973C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D033DDF9-A15B-4A4D-A1C8-C9ACC14C53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8DD40D25-E8DC-4241-BAC7-0D4368F381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0CCF7FBD-A591-42B5-8067-7E4FB550D1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6" name="Pijl: rechts 315">
                  <a:extLst>
                    <a:ext uri="{FF2B5EF4-FFF2-40B4-BE49-F238E27FC236}">
                      <a16:creationId xmlns:a16="http://schemas.microsoft.com/office/drawing/2014/main" id="{51AC0707-65C9-43E4-9E91-3F59DC5141C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5" name="Groep 284">
                <a:extLst>
                  <a:ext uri="{FF2B5EF4-FFF2-40B4-BE49-F238E27FC236}">
                    <a16:creationId xmlns:a16="http://schemas.microsoft.com/office/drawing/2014/main" id="{874FD133-7E68-4DF5-AECD-627A765F0CA8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A8C38E13-6305-4563-A1F0-A150AE312C9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0" name="Rechte verbindingslijn 309">
                    <a:extLst>
                      <a:ext uri="{FF2B5EF4-FFF2-40B4-BE49-F238E27FC236}">
                        <a16:creationId xmlns:a16="http://schemas.microsoft.com/office/drawing/2014/main" id="{69879612-F594-4B28-8035-AB503BD0C2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653BE81B-0255-4462-97CA-CFD96BC407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C124F69D-EB7A-4397-8537-44A48790C0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629A752D-F4F6-4A2E-9BB8-11EAAC2C00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AE340B4D-E93B-4E33-A1E0-22FE15C4BC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9" name="Pijl: rechts 308">
                  <a:extLst>
                    <a:ext uri="{FF2B5EF4-FFF2-40B4-BE49-F238E27FC236}">
                      <a16:creationId xmlns:a16="http://schemas.microsoft.com/office/drawing/2014/main" id="{0E2E77DD-212F-4416-8046-DC3D9AF71B0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86" name="Rechte verbindingslijn 285">
                <a:extLst>
                  <a:ext uri="{FF2B5EF4-FFF2-40B4-BE49-F238E27FC236}">
                    <a16:creationId xmlns:a16="http://schemas.microsoft.com/office/drawing/2014/main" id="{6845DC2C-5578-41DB-ADB0-5EC3E76480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87" name="Rechte verbindingslijn 286">
                <a:extLst>
                  <a:ext uri="{FF2B5EF4-FFF2-40B4-BE49-F238E27FC236}">
                    <a16:creationId xmlns:a16="http://schemas.microsoft.com/office/drawing/2014/main" id="{3FFDF22D-7333-43D9-8284-6BB32B9B26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88" name="Rechthoek 287">
                <a:extLst>
                  <a:ext uri="{FF2B5EF4-FFF2-40B4-BE49-F238E27FC236}">
                    <a16:creationId xmlns:a16="http://schemas.microsoft.com/office/drawing/2014/main" id="{6485E0B3-EDA5-48DA-A80D-C03D56464EC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89" name="Rechthoek 288">
                <a:extLst>
                  <a:ext uri="{FF2B5EF4-FFF2-40B4-BE49-F238E27FC236}">
                    <a16:creationId xmlns:a16="http://schemas.microsoft.com/office/drawing/2014/main" id="{198BBEB3-416E-4919-8D61-86DF7D4AB4F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0" name="Groep 289">
                <a:extLst>
                  <a:ext uri="{FF2B5EF4-FFF2-40B4-BE49-F238E27FC236}">
                    <a16:creationId xmlns:a16="http://schemas.microsoft.com/office/drawing/2014/main" id="{F98EE8B2-2817-4E7E-A7EF-0402FBC9283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44E8AD4D-C4C8-47E0-BD9C-7C9871F8C3C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9DDD6219-135E-44EC-85E5-48C5262FC3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2D620341-9017-4B06-8BF3-770BCC7BCD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D64D9295-6DAB-4820-8093-42BC3711A8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3EA691C7-3AAD-4ED5-90EB-4279CA6015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71DE9113-462A-4B79-9462-3C28541EC5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FC99A161-DF07-4E52-B028-51DF019881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2" name="Pijl: rechts 301">
                  <a:extLst>
                    <a:ext uri="{FF2B5EF4-FFF2-40B4-BE49-F238E27FC236}">
                      <a16:creationId xmlns:a16="http://schemas.microsoft.com/office/drawing/2014/main" id="{608DCCD0-CCB8-40BB-BA35-5E5A39899BC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1" name="Groep 290">
                <a:extLst>
                  <a:ext uri="{FF2B5EF4-FFF2-40B4-BE49-F238E27FC236}">
                    <a16:creationId xmlns:a16="http://schemas.microsoft.com/office/drawing/2014/main" id="{9AF3E716-065B-4A08-93A4-8CCD9BC7935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92" name="Rechthoek 291">
                  <a:extLst>
                    <a:ext uri="{FF2B5EF4-FFF2-40B4-BE49-F238E27FC236}">
                      <a16:creationId xmlns:a16="http://schemas.microsoft.com/office/drawing/2014/main" id="{A2BA08B8-02B8-4514-B168-4EF79EE1332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3A8CE698-608D-4FA2-9C52-8E90742922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5" name="Rechte verbindingslijn 294">
                    <a:extLst>
                      <a:ext uri="{FF2B5EF4-FFF2-40B4-BE49-F238E27FC236}">
                        <a16:creationId xmlns:a16="http://schemas.microsoft.com/office/drawing/2014/main" id="{B7446526-368F-4B96-9837-27E08626B2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B6A46CE1-6054-47E6-8EF5-A2CD7C58C0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CAD7E9EA-337E-4B84-B420-ABE6020E68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098951DD-648F-4E86-96BD-A1054DC02A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4B04B647-863D-4D6C-89AD-9D16343957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4" name="Pijl: rechts 293">
                  <a:extLst>
                    <a:ext uri="{FF2B5EF4-FFF2-40B4-BE49-F238E27FC236}">
                      <a16:creationId xmlns:a16="http://schemas.microsoft.com/office/drawing/2014/main" id="{9EFA67D3-913F-4932-AC63-FB9B1559E70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76" name="Groep 275">
              <a:extLst>
                <a:ext uri="{FF2B5EF4-FFF2-40B4-BE49-F238E27FC236}">
                  <a16:creationId xmlns:a16="http://schemas.microsoft.com/office/drawing/2014/main" id="{0CA2DE08-540A-434A-9E57-7087E58F9C0C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77" name="Inspireren">
                <a:extLst>
                  <a:ext uri="{FF2B5EF4-FFF2-40B4-BE49-F238E27FC236}">
                    <a16:creationId xmlns:a16="http://schemas.microsoft.com/office/drawing/2014/main" id="{3ECBA504-1100-4D31-B8F8-3C2A014BE45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79" name="Freeform 12">
                  <a:extLst>
                    <a:ext uri="{FF2B5EF4-FFF2-40B4-BE49-F238E27FC236}">
                      <a16:creationId xmlns:a16="http://schemas.microsoft.com/office/drawing/2014/main" id="{FDBDB0FF-13B7-4E9B-B051-24E9E55F2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0" name="Freeform 13">
                  <a:extLst>
                    <a:ext uri="{FF2B5EF4-FFF2-40B4-BE49-F238E27FC236}">
                      <a16:creationId xmlns:a16="http://schemas.microsoft.com/office/drawing/2014/main" id="{B7F695D6-FD8F-47D2-AC19-2436A461BC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1" name="Freeform 14">
                  <a:extLst>
                    <a:ext uri="{FF2B5EF4-FFF2-40B4-BE49-F238E27FC236}">
                      <a16:creationId xmlns:a16="http://schemas.microsoft.com/office/drawing/2014/main" id="{679EAC23-3291-4722-9380-05DA82DCE0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78" name="Tekstvak 277">
                <a:extLst>
                  <a:ext uri="{FF2B5EF4-FFF2-40B4-BE49-F238E27FC236}">
                    <a16:creationId xmlns:a16="http://schemas.microsoft.com/office/drawing/2014/main" id="{B39AF23A-F53B-47B7-B800-D8075EEBED3C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38896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/ Sl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0233-B7B0-4601-82E0-D32FA7AC02D1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78783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 / Sliders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3" name="Rectangle: Rounded Corners 39">
            <a:extLst>
              <a:ext uri="{FF2B5EF4-FFF2-40B4-BE49-F238E27FC236}">
                <a16:creationId xmlns:a16="http://schemas.microsoft.com/office/drawing/2014/main" id="{190AAE84-9723-445B-BBC9-6CEE5FB9DFD5}"/>
              </a:ext>
            </a:extLst>
          </p:cNvPr>
          <p:cNvSpPr/>
          <p:nvPr userDrawn="1"/>
        </p:nvSpPr>
        <p:spPr>
          <a:xfrm>
            <a:off x="7934294" y="4271633"/>
            <a:ext cx="3600000" cy="119497"/>
          </a:xfrm>
          <a:prstGeom prst="roundRect">
            <a:avLst>
              <a:gd name="adj" fmla="val 50000"/>
            </a:avLst>
          </a:prstGeom>
          <a:solidFill>
            <a:schemeClr val="accent3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B45A9AF9-1E8F-48E6-A1E4-BB265FF46F4F}"/>
              </a:ext>
            </a:extLst>
          </p:cNvPr>
          <p:cNvSpPr/>
          <p:nvPr userDrawn="1"/>
        </p:nvSpPr>
        <p:spPr>
          <a:xfrm>
            <a:off x="7934294" y="4992147"/>
            <a:ext cx="3600000" cy="119497"/>
          </a:xfrm>
          <a:prstGeom prst="roundRect">
            <a:avLst>
              <a:gd name="adj" fmla="val 50000"/>
            </a:avLst>
          </a:prstGeom>
          <a:solidFill>
            <a:schemeClr val="accent3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: Rounded Corners 51">
            <a:extLst>
              <a:ext uri="{FF2B5EF4-FFF2-40B4-BE49-F238E27FC236}">
                <a16:creationId xmlns:a16="http://schemas.microsoft.com/office/drawing/2014/main" id="{B4B1B3F2-D0B7-4279-8C96-E845D4072C39}"/>
              </a:ext>
            </a:extLst>
          </p:cNvPr>
          <p:cNvSpPr/>
          <p:nvPr userDrawn="1"/>
        </p:nvSpPr>
        <p:spPr>
          <a:xfrm>
            <a:off x="7934294" y="5727577"/>
            <a:ext cx="3600000" cy="119497"/>
          </a:xfrm>
          <a:prstGeom prst="roundRect">
            <a:avLst>
              <a:gd name="adj" fmla="val 50000"/>
            </a:avLst>
          </a:prstGeom>
          <a:solidFill>
            <a:schemeClr val="accent3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641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BFD8-07A9-4023-B023-623ABFE23363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2 columns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6419569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27668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B234-C78B-4AF4-B264-676378B47BCD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3 columns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4496000" y="1797668"/>
            <a:ext cx="3200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87" name="GRID" hidden="1">
            <a:extLst>
              <a:ext uri="{FF2B5EF4-FFF2-40B4-BE49-F238E27FC236}">
                <a16:creationId xmlns:a16="http://schemas.microsoft.com/office/drawing/2014/main" id="{6BB1B6CF-29CE-47D9-9CE5-7FE5C102D7E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5B328B8-A2AE-4699-953C-FDD081088D0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203514F-A9F8-4BF2-AFB6-A2775DB28D1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2CC436D-5BCB-48C0-9965-9055AD819CF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8014210-E060-4D38-B953-9D9908F4D3F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B68971-CE5B-41B7-892A-AD4703621B1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5FA13DA-E7ED-4FB4-A498-BD16ADE09BAB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15ACA73-F96A-4E74-99EA-DB78B7CCA04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B32807-D2D4-41F3-B71C-D5399DD073D6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BBF98A2-DCB9-44E4-996E-071D72338884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3FAF767D-6B56-4F4F-B73A-951E05285AD2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8" name="Tijdelijke aanduiding voor verticale tekst 2">
            <a:extLst>
              <a:ext uri="{FF2B5EF4-FFF2-40B4-BE49-F238E27FC236}">
                <a16:creationId xmlns:a16="http://schemas.microsoft.com/office/drawing/2014/main" id="{A34F2E58-F29D-4C87-B678-006841F02A8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8343999" y="1797668"/>
            <a:ext cx="3200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25069319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Image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6500-68A8-402F-98D6-5C02CF4A42C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3 columns / Image 1x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4496000" y="4056472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87" name="GRID" hidden="1">
            <a:extLst>
              <a:ext uri="{FF2B5EF4-FFF2-40B4-BE49-F238E27FC236}">
                <a16:creationId xmlns:a16="http://schemas.microsoft.com/office/drawing/2014/main" id="{6BB1B6CF-29CE-47D9-9CE5-7FE5C102D7E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5B328B8-A2AE-4699-953C-FDD081088D0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203514F-A9F8-4BF2-AFB6-A2775DB28D1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2CC436D-5BCB-48C0-9965-9055AD819CF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8014210-E060-4D38-B953-9D9908F4D3F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B68971-CE5B-41B7-892A-AD4703621B1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5FA13DA-E7ED-4FB4-A498-BD16ADE09BAB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15ACA73-F96A-4E74-99EA-DB78B7CCA04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B32807-D2D4-41F3-B71C-D5399DD073D6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BBF98A2-DCB9-44E4-996E-071D72338884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3FAF767D-6B56-4F4F-B73A-951E05285AD2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8" name="Tijdelijke aanduiding voor verticale tekst 2">
            <a:extLst>
              <a:ext uri="{FF2B5EF4-FFF2-40B4-BE49-F238E27FC236}">
                <a16:creationId xmlns:a16="http://schemas.microsoft.com/office/drawing/2014/main" id="{A34F2E58-F29D-4C87-B678-006841F02A8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8343999" y="1797668"/>
            <a:ext cx="3200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99" name="Tijdelijke aanduiding voor afbeelding 2">
            <a:extLst>
              <a:ext uri="{FF2B5EF4-FFF2-40B4-BE49-F238E27FC236}">
                <a16:creationId xmlns:a16="http://schemas.microsoft.com/office/drawing/2014/main" id="{C51FB84A-2111-421B-A72C-DCD73687B7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95569" y="1797668"/>
            <a:ext cx="320000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100" name="INSTRUCTION">
            <a:extLst>
              <a:ext uri="{FF2B5EF4-FFF2-40B4-BE49-F238E27FC236}">
                <a16:creationId xmlns:a16="http://schemas.microsoft.com/office/drawing/2014/main" id="{246F7DBF-D687-441E-BF64-8F16960FACC3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E92B1158-51C4-4ED6-A810-2CC7C5B3304D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67E95736-D0AF-46EA-9377-165D370702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0D63B7B6-AA08-4636-AC82-74C1EFAC8792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4A0387B-2EA7-40A8-80FE-5C35A94BE431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843BC47E-A326-4A53-B5B5-EAE736A2E18E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EFD79055-76E8-4D6B-B4C4-92ED6A6D33C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D4C7E903-AB14-4597-A665-480F90A59AAF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F3E6F2A6-A6F0-44ED-B98E-C6CB000C2715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1D7C1A15-6FCA-45DC-98A0-88D27A38DC2F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1E9A9DC4-92AD-4265-81D2-F0E2D60F3D6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130FDD13-1EBC-45C2-81B4-1289FBCC5CC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3AF7F2C7-D511-459D-895E-F3D95F7B721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36" name="Rechthoek: afgeronde hoeken 235">
                  <a:extLst>
                    <a:ext uri="{FF2B5EF4-FFF2-40B4-BE49-F238E27FC236}">
                      <a16:creationId xmlns:a16="http://schemas.microsoft.com/office/drawing/2014/main" id="{09C88A10-3E53-4F19-BCB2-F88038CC0A8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E3C2E186-AE10-4723-A97A-FD61405DE37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3A94F692-C869-4B0C-A087-947CAD0B04B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347BBB0F-5158-46A6-BC7D-BCB4A2BF7C4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A2BFB489-1915-45BF-856C-4D1C8D49094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3C4A90F6-77E3-417A-A155-B605D397DDE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3B494A6A-89B1-455A-B0CF-1FB5E65E204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2A17EA7B-CB47-43D7-A889-EC53029F340F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30" name="Rechthoek: afgeronde hoeken 229">
                    <a:extLst>
                      <a:ext uri="{FF2B5EF4-FFF2-40B4-BE49-F238E27FC236}">
                        <a16:creationId xmlns:a16="http://schemas.microsoft.com/office/drawing/2014/main" id="{E436FF88-66BC-4573-93B0-F077FE82D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1FA6F5CA-0A19-46F1-AD0B-9B3D1673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F5A0CB64-C8A3-4357-A734-D4052B7B8F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5EF15A65-18AD-44AB-8136-845F0A91E0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4" name="Rechthoek 233">
                    <a:extLst>
                      <a:ext uri="{FF2B5EF4-FFF2-40B4-BE49-F238E27FC236}">
                        <a16:creationId xmlns:a16="http://schemas.microsoft.com/office/drawing/2014/main" id="{6B4823A2-5D4A-45BC-96FF-2A1BE2DB5D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5" name="Rechthoek 234">
                    <a:extLst>
                      <a:ext uri="{FF2B5EF4-FFF2-40B4-BE49-F238E27FC236}">
                        <a16:creationId xmlns:a16="http://schemas.microsoft.com/office/drawing/2014/main" id="{956DA3A9-5E31-4580-9A6E-FF7DCC6384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9" name="Boog 228">
                  <a:extLst>
                    <a:ext uri="{FF2B5EF4-FFF2-40B4-BE49-F238E27FC236}">
                      <a16:creationId xmlns:a16="http://schemas.microsoft.com/office/drawing/2014/main" id="{628E5320-814D-472E-815C-84BFB5B87FD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5" name="Tekstvak 224">
                <a:extLst>
                  <a:ext uri="{FF2B5EF4-FFF2-40B4-BE49-F238E27FC236}">
                    <a16:creationId xmlns:a16="http://schemas.microsoft.com/office/drawing/2014/main" id="{B8BDCFCB-DFFB-4A53-A19F-2B4668D09E6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26" name="Tekstvak 225">
                <a:extLst>
                  <a:ext uri="{FF2B5EF4-FFF2-40B4-BE49-F238E27FC236}">
                    <a16:creationId xmlns:a16="http://schemas.microsoft.com/office/drawing/2014/main" id="{FFFB5935-DCE2-45B4-AC5C-3202AC8FAA5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27" name="Vrije vorm: vorm 226">
                <a:extLst>
                  <a:ext uri="{FF2B5EF4-FFF2-40B4-BE49-F238E27FC236}">
                    <a16:creationId xmlns:a16="http://schemas.microsoft.com/office/drawing/2014/main" id="{150585F6-1C91-4C70-868C-CCE48F67094B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3" name="Groep 182">
              <a:extLst>
                <a:ext uri="{FF2B5EF4-FFF2-40B4-BE49-F238E27FC236}">
                  <a16:creationId xmlns:a16="http://schemas.microsoft.com/office/drawing/2014/main" id="{A20562AE-D1D3-47BF-8B81-9A82A861C05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8A34DC22-DB3A-401A-BB67-372297273FD0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12" name="ICOON_info">
                <a:extLst>
                  <a:ext uri="{FF2B5EF4-FFF2-40B4-BE49-F238E27FC236}">
                    <a16:creationId xmlns:a16="http://schemas.microsoft.com/office/drawing/2014/main" id="{B6A8414E-DD82-44ED-890B-247CE16AEDC1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19" name="Ovaal 218">
                  <a:extLst>
                    <a:ext uri="{FF2B5EF4-FFF2-40B4-BE49-F238E27FC236}">
                      <a16:creationId xmlns:a16="http://schemas.microsoft.com/office/drawing/2014/main" id="{D6619DF9-BE0A-48D8-AB4E-704F68E1417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Graphic 163" descr="Informatie">
                  <a:extLst>
                    <a:ext uri="{FF2B5EF4-FFF2-40B4-BE49-F238E27FC236}">
                      <a16:creationId xmlns:a16="http://schemas.microsoft.com/office/drawing/2014/main" id="{82345E34-1E93-43EC-ABD2-173886168CD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5C7A2016-932F-4A2B-9559-AB039F5678FB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14" name="Inspireren">
                  <a:extLst>
                    <a:ext uri="{FF2B5EF4-FFF2-40B4-BE49-F238E27FC236}">
                      <a16:creationId xmlns:a16="http://schemas.microsoft.com/office/drawing/2014/main" id="{29EFA149-7E7C-4893-B02F-240ACA7980F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6" name="Freeform 12">
                    <a:extLst>
                      <a:ext uri="{FF2B5EF4-FFF2-40B4-BE49-F238E27FC236}">
                        <a16:creationId xmlns:a16="http://schemas.microsoft.com/office/drawing/2014/main" id="{B160FE3D-80E1-489B-BCA1-401552E227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17" name="Freeform 13">
                    <a:extLst>
                      <a:ext uri="{FF2B5EF4-FFF2-40B4-BE49-F238E27FC236}">
                        <a16:creationId xmlns:a16="http://schemas.microsoft.com/office/drawing/2014/main" id="{D2F78CC7-A239-4CA3-AE6C-6DDC0597CF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18" name="Freeform 14">
                    <a:extLst>
                      <a:ext uri="{FF2B5EF4-FFF2-40B4-BE49-F238E27FC236}">
                        <a16:creationId xmlns:a16="http://schemas.microsoft.com/office/drawing/2014/main" id="{B55E5144-C100-4EAA-A650-6BFC0D5F22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15" name="Tekstvak 214">
                  <a:extLst>
                    <a:ext uri="{FF2B5EF4-FFF2-40B4-BE49-F238E27FC236}">
                      <a16:creationId xmlns:a16="http://schemas.microsoft.com/office/drawing/2014/main" id="{0DA846A5-B7D7-49EB-AF7C-5B929B3284F5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7144E233-D983-44F4-8828-D6ECE65C6D4A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DCC0B13C-A73A-4734-8AA6-E1C756B6928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E8C96863-C295-435A-9FFF-EDA9ECCA43C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5" name="Groep 204">
                    <a:extLst>
                      <a:ext uri="{FF2B5EF4-FFF2-40B4-BE49-F238E27FC236}">
                        <a16:creationId xmlns:a16="http://schemas.microsoft.com/office/drawing/2014/main" id="{DFCEAF5E-8F53-4438-AA28-3B803DB089A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FE1AA376-CF2B-43F7-BC99-3CCF9D4A28D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9" name="Rechthoek 208">
                      <a:extLst>
                        <a:ext uri="{FF2B5EF4-FFF2-40B4-BE49-F238E27FC236}">
                          <a16:creationId xmlns:a16="http://schemas.microsoft.com/office/drawing/2014/main" id="{CFFCE675-D694-41CE-B800-E64C9E2C40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0" name="Ovaal 209">
                      <a:extLst>
                        <a:ext uri="{FF2B5EF4-FFF2-40B4-BE49-F238E27FC236}">
                          <a16:creationId xmlns:a16="http://schemas.microsoft.com/office/drawing/2014/main" id="{2544AF6E-C939-411B-8E01-3B7445A766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6" name="Afbeelding 205">
                    <a:extLst>
                      <a:ext uri="{FF2B5EF4-FFF2-40B4-BE49-F238E27FC236}">
                        <a16:creationId xmlns:a16="http://schemas.microsoft.com/office/drawing/2014/main" id="{5728CB15-D453-4D33-9644-2926941D5E8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Afbeelding 206">
                    <a:extLst>
                      <a:ext uri="{FF2B5EF4-FFF2-40B4-BE49-F238E27FC236}">
                        <a16:creationId xmlns:a16="http://schemas.microsoft.com/office/drawing/2014/main" id="{E8859A9C-72B4-4AD4-A5FB-E9CB4CB1096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710C5A72-0659-4733-8CC3-D06342B9522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E7A1B90-FAA2-4AEF-86BD-451D5EBB1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1661B0B0-6FDA-4365-A154-FAFDDA850FA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F97321FA-8E11-4EE0-84D8-6ED912271F0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06733B3A-FF6D-4B53-8D98-7917002D08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70B66B88-7F18-45D2-A99A-DFBF7D8F1E3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25C6CF00-5FC7-4118-B783-D9D41637E67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9FDD7FF4-1930-4AC9-AC28-5730655AC69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E3FD858C-ADC5-46C1-BC8F-2ED36D488179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6615D753-14D9-4546-BD0F-0D0B20D9718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295C2541-7C74-448F-93A6-437CD7FAE22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88" name="Groep 187">
              <a:extLst>
                <a:ext uri="{FF2B5EF4-FFF2-40B4-BE49-F238E27FC236}">
                  <a16:creationId xmlns:a16="http://schemas.microsoft.com/office/drawing/2014/main" id="{CACB50E0-99AE-4442-9D95-6811ACE04B8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id="{DF0E00D6-5253-4DA1-8DF6-CFEFABA6ED65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91" name="Vrije vorm: vorm 190">
                  <a:extLst>
                    <a:ext uri="{FF2B5EF4-FFF2-40B4-BE49-F238E27FC236}">
                      <a16:creationId xmlns:a16="http://schemas.microsoft.com/office/drawing/2014/main" id="{C79CBEC5-8439-45FF-A63A-22C654E65F52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106AD6ED-442A-4116-9F52-9CA4DB124BD3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3" name="Vrije vorm: vorm 192">
                    <a:extLst>
                      <a:ext uri="{FF2B5EF4-FFF2-40B4-BE49-F238E27FC236}">
                        <a16:creationId xmlns:a16="http://schemas.microsoft.com/office/drawing/2014/main" id="{0DCA6227-1A48-484D-AB38-44A4A8F400AE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94" name="Vrije vorm: vorm 193">
                    <a:extLst>
                      <a:ext uri="{FF2B5EF4-FFF2-40B4-BE49-F238E27FC236}">
                        <a16:creationId xmlns:a16="http://schemas.microsoft.com/office/drawing/2014/main" id="{A04C41B4-475D-4B95-A64D-C4787AE7572E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90" name="Tekstvak 189">
                <a:extLst>
                  <a:ext uri="{FF2B5EF4-FFF2-40B4-BE49-F238E27FC236}">
                    <a16:creationId xmlns:a16="http://schemas.microsoft.com/office/drawing/2014/main" id="{220E57C2-68D1-4AB9-AE17-D1DEAF928C57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23671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Imag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496432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0D0BB-2FBD-4CFD-BA91-6AA09C7E0B2D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3 columns / Image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647138" y="4056472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87" name="GRID" hidden="1">
            <a:extLst>
              <a:ext uri="{FF2B5EF4-FFF2-40B4-BE49-F238E27FC236}">
                <a16:creationId xmlns:a16="http://schemas.microsoft.com/office/drawing/2014/main" id="{6BB1B6CF-29CE-47D9-9CE5-7FE5C102D7E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5B328B8-A2AE-4699-953C-FDD081088D0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203514F-A9F8-4BF2-AFB6-A2775DB28D1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2CC436D-5BCB-48C0-9965-9055AD819CF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8014210-E060-4D38-B953-9D9908F4D3F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B68971-CE5B-41B7-892A-AD4703621B1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5FA13DA-E7ED-4FB4-A498-BD16ADE09BAB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15ACA73-F96A-4E74-99EA-DB78B7CCA04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B32807-D2D4-41F3-B71C-D5399DD073D6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BBF98A2-DCB9-44E4-996E-071D72338884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3FAF767D-6B56-4F4F-B73A-951E05285AD2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8" name="Tijdelijke aanduiding voor verticale tekst 2">
            <a:extLst>
              <a:ext uri="{FF2B5EF4-FFF2-40B4-BE49-F238E27FC236}">
                <a16:creationId xmlns:a16="http://schemas.microsoft.com/office/drawing/2014/main" id="{A34F2E58-F29D-4C87-B678-006841F02A8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8343999" y="1797668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sp>
        <p:nvSpPr>
          <p:cNvPr id="99" name="Tijdelijke aanduiding voor afbeelding 2">
            <a:extLst>
              <a:ext uri="{FF2B5EF4-FFF2-40B4-BE49-F238E27FC236}">
                <a16:creationId xmlns:a16="http://schemas.microsoft.com/office/drawing/2014/main" id="{C51FB84A-2111-421B-A72C-DCD73687B7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707" y="1797668"/>
            <a:ext cx="3200000" cy="1995983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100" name="Tijdelijke aanduiding voor afbeelding 2">
            <a:extLst>
              <a:ext uri="{FF2B5EF4-FFF2-40B4-BE49-F238E27FC236}">
                <a16:creationId xmlns:a16="http://schemas.microsoft.com/office/drawing/2014/main" id="{E810D9C8-4909-4740-9096-BE0A2E8731F4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343998" y="4049926"/>
            <a:ext cx="3200000" cy="1912529"/>
          </a:xfrm>
          <a:solidFill>
            <a:schemeClr val="bg2"/>
          </a:solidFill>
        </p:spPr>
        <p:txBody>
          <a:bodyPr lIns="72000" tIns="216000" rIns="72000"/>
          <a:lstStyle>
            <a:lvl1pPr marL="0" indent="0" algn="ctr">
              <a:buNone/>
              <a:defRPr sz="11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grpSp>
        <p:nvGrpSpPr>
          <p:cNvPr id="103" name="INSTRUCTION">
            <a:extLst>
              <a:ext uri="{FF2B5EF4-FFF2-40B4-BE49-F238E27FC236}">
                <a16:creationId xmlns:a16="http://schemas.microsoft.com/office/drawing/2014/main" id="{68BC95F8-2CF0-41D5-A418-BDBD07F66CC6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79C421E4-FD86-4260-B44D-DDF3B5AD291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B5B7D4E3-2A00-4E1C-B0E4-BA7E3495596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1A20E74E-C462-472F-89CD-0CE714E3842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60C975F2-3369-4AC2-A2EC-5D896EE4783F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2621BD2B-37EB-4DFC-A33D-ACB0639A1229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49FA79E6-1B91-46FD-AA00-DD1A353964EE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AF8B9453-B614-4E01-9489-E9189B6773F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2FA6D0D3-FDCF-44DA-B927-4311CE29A6F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5" name="Groep 184">
              <a:extLst>
                <a:ext uri="{FF2B5EF4-FFF2-40B4-BE49-F238E27FC236}">
                  <a16:creationId xmlns:a16="http://schemas.microsoft.com/office/drawing/2014/main" id="{1238B699-7AA5-454A-B58D-D7ED0B1BBF25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06A5C164-B55F-4095-BD4D-C4F4397843F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56E70EA-D1FA-4D98-BDCF-E0B716E17C5F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D16CEC3A-9E0A-46B2-A7AA-2F830DA1B6D0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39" name="Rechthoek: afgeronde hoeken 238">
                  <a:extLst>
                    <a:ext uri="{FF2B5EF4-FFF2-40B4-BE49-F238E27FC236}">
                      <a16:creationId xmlns:a16="http://schemas.microsoft.com/office/drawing/2014/main" id="{F3E1A0B3-9D4B-4C4B-BA39-EE509F777F3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07E0F593-924D-4E1B-BB93-AB241DDBE52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1" name="Rechthoek 240">
                  <a:extLst>
                    <a:ext uri="{FF2B5EF4-FFF2-40B4-BE49-F238E27FC236}">
                      <a16:creationId xmlns:a16="http://schemas.microsoft.com/office/drawing/2014/main" id="{166FE1AC-36D3-48CB-A125-8761D8C7D76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D1F7A733-C45D-451D-B759-7931721D24D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2CE3A499-330D-4729-861B-E3B2597949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4" name="Rechthoek 243">
                  <a:extLst>
                    <a:ext uri="{FF2B5EF4-FFF2-40B4-BE49-F238E27FC236}">
                      <a16:creationId xmlns:a16="http://schemas.microsoft.com/office/drawing/2014/main" id="{448EAC26-991B-4EAF-8570-4645597F956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54BCB9C2-C58E-49A7-8532-7D54AB563AD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31" name="Groep 230">
                  <a:extLst>
                    <a:ext uri="{FF2B5EF4-FFF2-40B4-BE49-F238E27FC236}">
                      <a16:creationId xmlns:a16="http://schemas.microsoft.com/office/drawing/2014/main" id="{0E9F7670-A312-4BE8-ACE5-EBA58A46DB1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33" name="Rechthoek: afgeronde hoeken 232">
                    <a:extLst>
                      <a:ext uri="{FF2B5EF4-FFF2-40B4-BE49-F238E27FC236}">
                        <a16:creationId xmlns:a16="http://schemas.microsoft.com/office/drawing/2014/main" id="{D741067D-2FAA-4856-8F8B-D711B03826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4" name="Rechthoek 233">
                    <a:extLst>
                      <a:ext uri="{FF2B5EF4-FFF2-40B4-BE49-F238E27FC236}">
                        <a16:creationId xmlns:a16="http://schemas.microsoft.com/office/drawing/2014/main" id="{1CDE6084-C844-468A-8C8A-715296C36C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5" name="Rechthoek 234">
                    <a:extLst>
                      <a:ext uri="{FF2B5EF4-FFF2-40B4-BE49-F238E27FC236}">
                        <a16:creationId xmlns:a16="http://schemas.microsoft.com/office/drawing/2014/main" id="{23736E85-25A4-416D-B632-C6F1118BE0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6" name="Rechthoek 235">
                    <a:extLst>
                      <a:ext uri="{FF2B5EF4-FFF2-40B4-BE49-F238E27FC236}">
                        <a16:creationId xmlns:a16="http://schemas.microsoft.com/office/drawing/2014/main" id="{5E374EC0-6CE9-4220-AB03-961B3A6479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665B6C6F-C4F7-4B42-8EFF-5F9E5AD744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687954AC-FDBB-4DFB-98AA-7087D7780C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2" name="Boog 231">
                  <a:extLst>
                    <a:ext uri="{FF2B5EF4-FFF2-40B4-BE49-F238E27FC236}">
                      <a16:creationId xmlns:a16="http://schemas.microsoft.com/office/drawing/2014/main" id="{43275946-3B35-4F34-9C87-FB5D0055FC17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8" name="Tekstvak 227">
                <a:extLst>
                  <a:ext uri="{FF2B5EF4-FFF2-40B4-BE49-F238E27FC236}">
                    <a16:creationId xmlns:a16="http://schemas.microsoft.com/office/drawing/2014/main" id="{C8AB4109-A01E-4B39-89F4-3D50CEBA843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29" name="Tekstvak 228">
                <a:extLst>
                  <a:ext uri="{FF2B5EF4-FFF2-40B4-BE49-F238E27FC236}">
                    <a16:creationId xmlns:a16="http://schemas.microsoft.com/office/drawing/2014/main" id="{A52FAECB-8EB1-4D36-B14D-1EB3FF083BA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30" name="Vrije vorm: vorm 229">
                <a:extLst>
                  <a:ext uri="{FF2B5EF4-FFF2-40B4-BE49-F238E27FC236}">
                    <a16:creationId xmlns:a16="http://schemas.microsoft.com/office/drawing/2014/main" id="{F09D96CD-2242-4BDD-80C1-B752732C201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E1969372-74E3-42F8-AEA9-BC8DFB438F8C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3E6A3BAB-B01A-4FC0-A7CA-C113F451C28E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15" name="ICOON_info">
                <a:extLst>
                  <a:ext uri="{FF2B5EF4-FFF2-40B4-BE49-F238E27FC236}">
                    <a16:creationId xmlns:a16="http://schemas.microsoft.com/office/drawing/2014/main" id="{BC4E49B8-AD31-4275-8525-81F78015310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22" name="Ovaal 221">
                  <a:extLst>
                    <a:ext uri="{FF2B5EF4-FFF2-40B4-BE49-F238E27FC236}">
                      <a16:creationId xmlns:a16="http://schemas.microsoft.com/office/drawing/2014/main" id="{6D4FC1B6-A73E-4DF4-9E0F-E3796116B03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Graphic 163" descr="Informatie">
                  <a:extLst>
                    <a:ext uri="{FF2B5EF4-FFF2-40B4-BE49-F238E27FC236}">
                      <a16:creationId xmlns:a16="http://schemas.microsoft.com/office/drawing/2014/main" id="{A1925956-C118-4A46-A077-A2DC8E8EFA5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6" name="Groep 215">
                <a:extLst>
                  <a:ext uri="{FF2B5EF4-FFF2-40B4-BE49-F238E27FC236}">
                    <a16:creationId xmlns:a16="http://schemas.microsoft.com/office/drawing/2014/main" id="{BC6F1CC0-5086-4ED7-BB2C-01DE926BF0E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17" name="Inspireren">
                  <a:extLst>
                    <a:ext uri="{FF2B5EF4-FFF2-40B4-BE49-F238E27FC236}">
                      <a16:creationId xmlns:a16="http://schemas.microsoft.com/office/drawing/2014/main" id="{1FBD9FAF-28B6-49EE-8EE4-53391FAB813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9" name="Freeform 12">
                    <a:extLst>
                      <a:ext uri="{FF2B5EF4-FFF2-40B4-BE49-F238E27FC236}">
                        <a16:creationId xmlns:a16="http://schemas.microsoft.com/office/drawing/2014/main" id="{EA67DE51-27C0-47F8-9CD5-6F26D97BEA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0" name="Freeform 13">
                    <a:extLst>
                      <a:ext uri="{FF2B5EF4-FFF2-40B4-BE49-F238E27FC236}">
                        <a16:creationId xmlns:a16="http://schemas.microsoft.com/office/drawing/2014/main" id="{5BF4086E-B88D-41C0-BBD7-43BE18E125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1" name="Freeform 14">
                    <a:extLst>
                      <a:ext uri="{FF2B5EF4-FFF2-40B4-BE49-F238E27FC236}">
                        <a16:creationId xmlns:a16="http://schemas.microsoft.com/office/drawing/2014/main" id="{EFB2C402-5A13-4F31-B0C9-C37457F84D2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18" name="Tekstvak 217">
                  <a:extLst>
                    <a:ext uri="{FF2B5EF4-FFF2-40B4-BE49-F238E27FC236}">
                      <a16:creationId xmlns:a16="http://schemas.microsoft.com/office/drawing/2014/main" id="{3B0D196C-C85F-4ABA-8EA8-DE5595947E3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825013F0-39FE-4FDA-B4CE-D6699888D848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2BDAD882-E5AD-4226-830E-276239259B6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85E3F6BF-ED0D-48BE-8CAD-846AEB470D6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8" name="Groep 207">
                    <a:extLst>
                      <a:ext uri="{FF2B5EF4-FFF2-40B4-BE49-F238E27FC236}">
                        <a16:creationId xmlns:a16="http://schemas.microsoft.com/office/drawing/2014/main" id="{EA67D6C2-C322-4FB5-AC62-AFFAA346EEA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4C551B1A-53DB-4AD3-9647-D7F235F236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2" name="Rechthoek 211">
                      <a:extLst>
                        <a:ext uri="{FF2B5EF4-FFF2-40B4-BE49-F238E27FC236}">
                          <a16:creationId xmlns:a16="http://schemas.microsoft.com/office/drawing/2014/main" id="{12938982-9164-4923-9957-D099649E43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3" name="Ovaal 212">
                      <a:extLst>
                        <a:ext uri="{FF2B5EF4-FFF2-40B4-BE49-F238E27FC236}">
                          <a16:creationId xmlns:a16="http://schemas.microsoft.com/office/drawing/2014/main" id="{BF2AE402-A300-493B-855A-28587DCFFD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B787484F-237D-4526-A815-592BA829FF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0" name="Afbeelding 209">
                    <a:extLst>
                      <a:ext uri="{FF2B5EF4-FFF2-40B4-BE49-F238E27FC236}">
                        <a16:creationId xmlns:a16="http://schemas.microsoft.com/office/drawing/2014/main" id="{F33C4FA3-E372-4DC2-849B-52B607B99C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94BEBC49-647C-4754-BD5C-647AE8D6E9D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C3C6E410-7A85-4A2B-A447-9AEBD92E313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7" name="Rechthoek 206">
                    <a:extLst>
                      <a:ext uri="{FF2B5EF4-FFF2-40B4-BE49-F238E27FC236}">
                        <a16:creationId xmlns:a16="http://schemas.microsoft.com/office/drawing/2014/main" id="{785E5A98-39D6-4C84-B8EF-7006FC02B71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47BE691F-0CCA-41E2-A813-0CE677D9145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9C64C96C-1E45-4CB7-BF36-7805565A2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74290B79-C802-4ABD-B726-9E0EA35C1CB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22A2BEE9-C61F-447F-A4C1-20311AF8974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00" name="Gelijkbenige driehoek 199">
                <a:extLst>
                  <a:ext uri="{FF2B5EF4-FFF2-40B4-BE49-F238E27FC236}">
                    <a16:creationId xmlns:a16="http://schemas.microsoft.com/office/drawing/2014/main" id="{C465A1B0-62B0-4263-9217-48805BCF56F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79675112-1BCF-45A9-9A75-798B9B6193FE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C9389918-105F-4003-9C21-B109AB49223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316C04B1-7F06-472A-A369-D7864394BA6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4A3AFE1B-2476-4EC0-8A25-55A99A0FD1EE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ECBF3E74-CD41-4F0A-9CEC-A29C429B9324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94" name="Vrije vorm: vorm 193">
                  <a:extLst>
                    <a:ext uri="{FF2B5EF4-FFF2-40B4-BE49-F238E27FC236}">
                      <a16:creationId xmlns:a16="http://schemas.microsoft.com/office/drawing/2014/main" id="{9CFDCDD0-EB3D-4FE9-8C59-4E1D2336C531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9D121D14-85D6-4E49-B3A9-CC42A057A008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Vrije vorm: vorm 195">
                    <a:extLst>
                      <a:ext uri="{FF2B5EF4-FFF2-40B4-BE49-F238E27FC236}">
                        <a16:creationId xmlns:a16="http://schemas.microsoft.com/office/drawing/2014/main" id="{CC4D1E27-7E5F-4AC9-B36E-EBDBDC52B608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920C4A1B-E91A-422E-BDB8-7D1714AD2B0F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D83A59F2-A3FC-40FB-A86B-55A68CCD740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62109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Chart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jdelijke aanduiding voor tekst 6">
            <a:extLst>
              <a:ext uri="{FF2B5EF4-FFF2-40B4-BE49-F238E27FC236}">
                <a16:creationId xmlns:a16="http://schemas.microsoft.com/office/drawing/2014/main" id="{527F42B6-A0D3-4E54-A430-0CB1662C7EA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96000" y="4015397"/>
            <a:ext cx="3194418" cy="195360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6220-E927-4FF8-AFEF-1F08EE385EAB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1400" noProof="0" dirty="0"/>
                <a:t>Text / 3 columns / Chart 1x</a:t>
              </a:r>
              <a:endParaRPr lang="en-GB" sz="1400" noProof="0" dirty="0"/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4496000" y="1797667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87" name="GRID" hidden="1">
            <a:extLst>
              <a:ext uri="{FF2B5EF4-FFF2-40B4-BE49-F238E27FC236}">
                <a16:creationId xmlns:a16="http://schemas.microsoft.com/office/drawing/2014/main" id="{6BB1B6CF-29CE-47D9-9CE5-7FE5C102D7E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5B328B8-A2AE-4699-953C-FDD081088D0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203514F-A9F8-4BF2-AFB6-A2775DB28D1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2CC436D-5BCB-48C0-9965-9055AD819CF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8014210-E060-4D38-B953-9D9908F4D3F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B68971-CE5B-41B7-892A-AD4703621B1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5FA13DA-E7ED-4FB4-A498-BD16ADE09BAB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15ACA73-F96A-4E74-99EA-DB78B7CCA04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B32807-D2D4-41F3-B71C-D5399DD073D6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BBF98A2-DCB9-44E4-996E-071D72338884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3FAF767D-6B56-4F4F-B73A-951E05285AD2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8" name="Tijdelijke aanduiding voor verticale tekst 2">
            <a:extLst>
              <a:ext uri="{FF2B5EF4-FFF2-40B4-BE49-F238E27FC236}">
                <a16:creationId xmlns:a16="http://schemas.microsoft.com/office/drawing/2014/main" id="{A34F2E58-F29D-4C87-B678-006841F02A8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8343999" y="1797668"/>
            <a:ext cx="3200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00" name="Tijdelijke aanduiding voor grafiek 17">
            <a:extLst>
              <a:ext uri="{FF2B5EF4-FFF2-40B4-BE49-F238E27FC236}">
                <a16:creationId xmlns:a16="http://schemas.microsoft.com/office/drawing/2014/main" id="{C4C553BB-60C0-4774-B61A-D5F4623E3220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4681442" y="4173249"/>
            <a:ext cx="2823534" cy="1637900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grpSp>
        <p:nvGrpSpPr>
          <p:cNvPr id="102" name="INSTRUCTION">
            <a:extLst>
              <a:ext uri="{FF2B5EF4-FFF2-40B4-BE49-F238E27FC236}">
                <a16:creationId xmlns:a16="http://schemas.microsoft.com/office/drawing/2014/main" id="{143C0889-BAA3-4504-B73B-AB3C5A1C8DBA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9F132131-0974-45B9-9784-A58F713983C2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38A72DB7-3532-4810-8087-7ECE4DE1AE0A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AAC750A5-2010-4759-A9F2-7FAAEBDF33BB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0DD22A99-78F0-40D9-BC82-533657801503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8D94AB47-3D25-4E75-BD4F-8F486A8F6D1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5A7CDBCB-31E9-4AA1-B513-3FCE3C01305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508359C9-0AE0-4EDD-83A0-DC927F7A13C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7231B4BE-FA10-4037-9B2B-B504EAEF51A0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09" name="Vrije vorm: vorm 208">
                <a:extLst>
                  <a:ext uri="{FF2B5EF4-FFF2-40B4-BE49-F238E27FC236}">
                    <a16:creationId xmlns:a16="http://schemas.microsoft.com/office/drawing/2014/main" id="{4A37A6F2-94EC-46B4-B249-27A553327FAA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0" name="Groep 209">
                <a:extLst>
                  <a:ext uri="{FF2B5EF4-FFF2-40B4-BE49-F238E27FC236}">
                    <a16:creationId xmlns:a16="http://schemas.microsoft.com/office/drawing/2014/main" id="{A37708E8-B26E-4177-A034-F38A145983C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487DBB37-E2B4-49E7-84D7-1788B7E016B6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889D0098-10B6-4F0E-9D7B-506045704968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6B6BC81A-7831-43DD-8015-37147DE9734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049F13EA-4D67-47FA-979B-7AE3063EF8DF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677F77D1-A84C-4672-832E-2A3BC59993F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3" name="Groep 212">
                  <a:extLst>
                    <a:ext uri="{FF2B5EF4-FFF2-40B4-BE49-F238E27FC236}">
                      <a16:creationId xmlns:a16="http://schemas.microsoft.com/office/drawing/2014/main" id="{C4233E38-5E0C-48C2-9F6E-6423807B7482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D1DF2B88-6908-40A3-981D-171BB57BB28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18CF4C69-AA38-4AE3-9921-470207559E4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5" name="Groep 224">
                    <a:extLst>
                      <a:ext uri="{FF2B5EF4-FFF2-40B4-BE49-F238E27FC236}">
                        <a16:creationId xmlns:a16="http://schemas.microsoft.com/office/drawing/2014/main" id="{4717A3AA-AA43-4900-817A-7ABA346F50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26" name="Rechte verbindingslijn 225">
                      <a:extLst>
                        <a:ext uri="{FF2B5EF4-FFF2-40B4-BE49-F238E27FC236}">
                          <a16:creationId xmlns:a16="http://schemas.microsoft.com/office/drawing/2014/main" id="{B85DBCCF-A69C-4F1E-99B8-A46589C8D8C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7" name="Rechte verbindingslijn 226">
                      <a:extLst>
                        <a:ext uri="{FF2B5EF4-FFF2-40B4-BE49-F238E27FC236}">
                          <a16:creationId xmlns:a16="http://schemas.microsoft.com/office/drawing/2014/main" id="{F028CE0D-44B1-4920-9DE5-DBADC3DF171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Rechte verbindingslijn 227">
                      <a:extLst>
                        <a:ext uri="{FF2B5EF4-FFF2-40B4-BE49-F238E27FC236}">
                          <a16:creationId xmlns:a16="http://schemas.microsoft.com/office/drawing/2014/main" id="{C5243092-DBC4-4A4F-B873-D75FC86D419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Rechte verbindingslijn 228">
                      <a:extLst>
                        <a:ext uri="{FF2B5EF4-FFF2-40B4-BE49-F238E27FC236}">
                          <a16:creationId xmlns:a16="http://schemas.microsoft.com/office/drawing/2014/main" id="{63CA8C07-1ABF-44C9-9453-7C42A08BA70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14" name="Rechte verbindingslijn 213">
                  <a:extLst>
                    <a:ext uri="{FF2B5EF4-FFF2-40B4-BE49-F238E27FC236}">
                      <a16:creationId xmlns:a16="http://schemas.microsoft.com/office/drawing/2014/main" id="{330D680D-6AC8-45D9-A35B-6D85040C093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Rechte verbindingslijn 214">
                  <a:extLst>
                    <a:ext uri="{FF2B5EF4-FFF2-40B4-BE49-F238E27FC236}">
                      <a16:creationId xmlns:a16="http://schemas.microsoft.com/office/drawing/2014/main" id="{13B5A776-CE65-4A8F-AEEF-B5C3DA210C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E79ECB92-54E6-400C-A566-F9C0859DA4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C02F1DD1-8244-48E1-B511-830F147717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E0F2635F-453C-41AB-8C71-429083F9A28E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292D56DB-029D-436D-B40D-3EE2566A7D25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77773AAF-AC79-4CDE-BFF2-0ACFBABF02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1" name="Rechthoek: afgeronde bovenhoeken 220">
                    <a:extLst>
                      <a:ext uri="{FF2B5EF4-FFF2-40B4-BE49-F238E27FC236}">
                        <a16:creationId xmlns:a16="http://schemas.microsoft.com/office/drawing/2014/main" id="{4DCD98B8-5AA7-405D-8A39-AC42070621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Gelijkbenige driehoek 221">
                    <a:extLst>
                      <a:ext uri="{FF2B5EF4-FFF2-40B4-BE49-F238E27FC236}">
                        <a16:creationId xmlns:a16="http://schemas.microsoft.com/office/drawing/2014/main" id="{D54D8A95-F3D7-4BCC-8EA5-0A92C1A8E33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869D700-629D-4AF7-AA36-03975F401BA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C69690E7-C51D-40B5-99BF-D7FA480BBC7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2C7ECBD1-EC0C-4452-B007-BB56A80DB3F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35CAE814-522E-47D4-A1A5-ABD6BA145DE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2B2D36DD-009E-4F65-A8AB-90C03D11FDE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5" name="Groep 184">
              <a:extLst>
                <a:ext uri="{FF2B5EF4-FFF2-40B4-BE49-F238E27FC236}">
                  <a16:creationId xmlns:a16="http://schemas.microsoft.com/office/drawing/2014/main" id="{629C51B6-A926-4FB8-9AC3-88945523B48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76809D91-B2E1-4757-B3D8-F5C6C002164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C51D0490-2C8E-448D-9A78-B142378C59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4" name="Gelijkbenige driehoek 203">
                <a:extLst>
                  <a:ext uri="{FF2B5EF4-FFF2-40B4-BE49-F238E27FC236}">
                    <a16:creationId xmlns:a16="http://schemas.microsoft.com/office/drawing/2014/main" id="{FBA1653E-3F2A-479E-A271-B73F8BBAA35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AE30F4BA-61C1-4534-A726-5F239A7D373F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9EA5B9F7-5852-4751-941E-B41B40F298A0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6E3CA68D-372E-42E3-A508-5C6E848B594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5E3DA5A8-52AC-405A-B45D-9CD6B5102DD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489C9530-DBD1-405A-8259-4FD55933016B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A74277D3-B10A-450B-A597-D7E5FD391493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FE0C55E8-85E5-4948-9A11-83064258CE2B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90" name="ICOON_info">
              <a:extLst>
                <a:ext uri="{FF2B5EF4-FFF2-40B4-BE49-F238E27FC236}">
                  <a16:creationId xmlns:a16="http://schemas.microsoft.com/office/drawing/2014/main" id="{9D35EE3A-715E-4887-9085-351C2E6B3D31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97" name="Ovaal 196">
                <a:extLst>
                  <a:ext uri="{FF2B5EF4-FFF2-40B4-BE49-F238E27FC236}">
                    <a16:creationId xmlns:a16="http://schemas.microsoft.com/office/drawing/2014/main" id="{1CC29B7D-9E44-49FF-B0B2-084F3A0ACE9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Graphic 163" descr="Informatie">
                <a:extLst>
                  <a:ext uri="{FF2B5EF4-FFF2-40B4-BE49-F238E27FC236}">
                    <a16:creationId xmlns:a16="http://schemas.microsoft.com/office/drawing/2014/main" id="{90FF9738-BE63-4987-9A15-B2EC5298450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5C23A148-4B85-4ADF-9177-F345CF232B5B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92" name="Inspireren">
                <a:extLst>
                  <a:ext uri="{FF2B5EF4-FFF2-40B4-BE49-F238E27FC236}">
                    <a16:creationId xmlns:a16="http://schemas.microsoft.com/office/drawing/2014/main" id="{FE55F384-B373-4ECA-92E3-ED3ED0AEEAC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4" name="Freeform 12">
                  <a:extLst>
                    <a:ext uri="{FF2B5EF4-FFF2-40B4-BE49-F238E27FC236}">
                      <a16:creationId xmlns:a16="http://schemas.microsoft.com/office/drawing/2014/main" id="{0A85C3B7-790F-499F-A92C-3376A75EF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5" name="Freeform 13">
                  <a:extLst>
                    <a:ext uri="{FF2B5EF4-FFF2-40B4-BE49-F238E27FC236}">
                      <a16:creationId xmlns:a16="http://schemas.microsoft.com/office/drawing/2014/main" id="{8C18653C-26C9-4B62-B22E-4CCE0F7E6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6" name="Freeform 14">
                  <a:extLst>
                    <a:ext uri="{FF2B5EF4-FFF2-40B4-BE49-F238E27FC236}">
                      <a16:creationId xmlns:a16="http://schemas.microsoft.com/office/drawing/2014/main" id="{63023A2D-4641-49FC-87A2-AE17A5AB43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A10525ED-EB50-48D3-9739-E2E67EEB03D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798711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Char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9"/>
            <a:ext cx="3199568" cy="191252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C269-EE00-4028-B089-ACB639EB3FB7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1400" noProof="0" dirty="0"/>
                <a:t>Text / 3 columns / Chart 2x</a:t>
              </a:r>
              <a:endParaRPr lang="en-GB" sz="1400" noProof="0" dirty="0"/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sp>
        <p:nvSpPr>
          <p:cNvPr id="102" name="Tijdelijke aanduiding voor verticale tekst 2">
            <a:extLst>
              <a:ext uri="{FF2B5EF4-FFF2-40B4-BE49-F238E27FC236}">
                <a16:creationId xmlns:a16="http://schemas.microsoft.com/office/drawing/2014/main" id="{CCA5F461-C9B7-45D7-97FE-0BD144143A89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8343999" y="4056472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sp>
        <p:nvSpPr>
          <p:cNvPr id="103" name="Tijdelijke aanduiding voor verticale tekst 2">
            <a:extLst>
              <a:ext uri="{FF2B5EF4-FFF2-40B4-BE49-F238E27FC236}">
                <a16:creationId xmlns:a16="http://schemas.microsoft.com/office/drawing/2014/main" id="{F7308D5B-15B2-47F8-9F34-CB5339A47A28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4496432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5" name="INSTRUCTION">
            <a:extLst>
              <a:ext uri="{FF2B5EF4-FFF2-40B4-BE49-F238E27FC236}">
                <a16:creationId xmlns:a16="http://schemas.microsoft.com/office/drawing/2014/main" id="{BBD3B9B0-BF05-46FA-97FB-25ACF7E35F2D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8AA2A84-BD9F-4BD1-B0E4-1C3D2096595D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C0880EBC-115D-45A9-B17E-5800FB5E5786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CCC62706-1B51-4037-98CE-D017C0DF9A01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33A289B5-F12D-4EE1-A4FF-BDFE25CD3AD5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2A9C8640-BB11-4EF5-9E99-23567C25B0A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F0EA8962-8FD9-407C-97A3-D7909C58B34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B92029F1-6A75-438A-8B6C-FF915BFB0F03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11" name="Tekstvak 210">
                <a:extLst>
                  <a:ext uri="{FF2B5EF4-FFF2-40B4-BE49-F238E27FC236}">
                    <a16:creationId xmlns:a16="http://schemas.microsoft.com/office/drawing/2014/main" id="{F5879EF9-EA96-40E0-816B-3DB1F0FCABBC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12" name="Vrije vorm: vorm 211">
                <a:extLst>
                  <a:ext uri="{FF2B5EF4-FFF2-40B4-BE49-F238E27FC236}">
                    <a16:creationId xmlns:a16="http://schemas.microsoft.com/office/drawing/2014/main" id="{718ACF6D-2924-4E01-A2C8-505F3EDB86EC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E9FC3C3-36B2-4D3C-BA8D-84E20F1D53AE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BAF09DDB-6499-42D0-A208-B71E3188652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43C1CE28-CD24-434A-8097-8ED554B779B4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322133CD-FB16-4656-B45A-BA21170F676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7CCD06D5-E28E-4B3D-9FE8-CFB19CD64E6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CC10BA17-0F48-4441-A561-000CD7BD9420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B33B1D91-53F2-4A6E-9E94-F148E8AF4C32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7761A236-A311-4CB8-87FF-BE7539C5E1F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DF1741FE-6369-4557-A88A-D395F582441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8" name="Groep 227">
                    <a:extLst>
                      <a:ext uri="{FF2B5EF4-FFF2-40B4-BE49-F238E27FC236}">
                        <a16:creationId xmlns:a16="http://schemas.microsoft.com/office/drawing/2014/main" id="{62E47B0C-4AA6-4DD8-990E-41348654492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29" name="Rechte verbindingslijn 228">
                      <a:extLst>
                        <a:ext uri="{FF2B5EF4-FFF2-40B4-BE49-F238E27FC236}">
                          <a16:creationId xmlns:a16="http://schemas.microsoft.com/office/drawing/2014/main" id="{B36DCE48-6739-43C6-8D74-2F37A317DBB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Rechte verbindingslijn 229">
                      <a:extLst>
                        <a:ext uri="{FF2B5EF4-FFF2-40B4-BE49-F238E27FC236}">
                          <a16:creationId xmlns:a16="http://schemas.microsoft.com/office/drawing/2014/main" id="{3B1B59DB-F4CC-458A-A9E5-878E2950E8B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1" name="Rechte verbindingslijn 230">
                      <a:extLst>
                        <a:ext uri="{FF2B5EF4-FFF2-40B4-BE49-F238E27FC236}">
                          <a16:creationId xmlns:a16="http://schemas.microsoft.com/office/drawing/2014/main" id="{F2BE9290-2C20-4927-8DD4-A039B8C4220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Rechte verbindingslijn 231">
                      <a:extLst>
                        <a:ext uri="{FF2B5EF4-FFF2-40B4-BE49-F238E27FC236}">
                          <a16:creationId xmlns:a16="http://schemas.microsoft.com/office/drawing/2014/main" id="{2FAB5941-FF64-42C3-81A6-836667714DC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ECA53659-C64B-4EB0-90A1-D96A82CE8AA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D579CA76-218E-4F8D-A14A-EC40481EC6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Rechte verbindingslijn 218">
                  <a:extLst>
                    <a:ext uri="{FF2B5EF4-FFF2-40B4-BE49-F238E27FC236}">
                      <a16:creationId xmlns:a16="http://schemas.microsoft.com/office/drawing/2014/main" id="{24ACB25E-5730-4538-9507-1BDACA7EFC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Rechte verbindingslijn 219">
                  <a:extLst>
                    <a:ext uri="{FF2B5EF4-FFF2-40B4-BE49-F238E27FC236}">
                      <a16:creationId xmlns:a16="http://schemas.microsoft.com/office/drawing/2014/main" id="{D75E50A4-AC89-4513-BECE-0E922AD839D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1C0829BA-58FF-4AC5-B1F9-0647E2DB8A43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2" name="Groep 221">
                  <a:extLst>
                    <a:ext uri="{FF2B5EF4-FFF2-40B4-BE49-F238E27FC236}">
                      <a16:creationId xmlns:a16="http://schemas.microsoft.com/office/drawing/2014/main" id="{3B141325-1792-4C06-AC10-D8F586E3484B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23" name="Rechthoek 222">
                    <a:extLst>
                      <a:ext uri="{FF2B5EF4-FFF2-40B4-BE49-F238E27FC236}">
                        <a16:creationId xmlns:a16="http://schemas.microsoft.com/office/drawing/2014/main" id="{713ABE6E-0F32-405C-B929-1CAE9FA32D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: afgeronde bovenhoeken 223">
                    <a:extLst>
                      <a:ext uri="{FF2B5EF4-FFF2-40B4-BE49-F238E27FC236}">
                        <a16:creationId xmlns:a16="http://schemas.microsoft.com/office/drawing/2014/main" id="{C681473C-71AA-466A-98FE-671BEB80A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5" name="Gelijkbenige driehoek 224">
                    <a:extLst>
                      <a:ext uri="{FF2B5EF4-FFF2-40B4-BE49-F238E27FC236}">
                        <a16:creationId xmlns:a16="http://schemas.microsoft.com/office/drawing/2014/main" id="{2FF5B71A-6AF1-446D-9A3B-728F1090CF9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7A88D2E5-794A-42CF-98D1-1247E6D6607C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2FD37D87-D8B4-4B9B-9847-066AC9EFF40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ACD12ABA-0E86-4FF6-AD04-3764A2935007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120D350F-0B37-473E-9788-9FFE77E19C0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1814386F-A80C-45FC-8AF4-CF02EC8415F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8" name="Groep 187">
              <a:extLst>
                <a:ext uri="{FF2B5EF4-FFF2-40B4-BE49-F238E27FC236}">
                  <a16:creationId xmlns:a16="http://schemas.microsoft.com/office/drawing/2014/main" id="{3D8719DA-F37D-4FC9-B0C6-1F068A2DB4BF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BEE9A210-A02A-4D6F-8BB2-73FA56325AC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06" name="Rechte verbindingslijn 205">
                <a:extLst>
                  <a:ext uri="{FF2B5EF4-FFF2-40B4-BE49-F238E27FC236}">
                    <a16:creationId xmlns:a16="http://schemas.microsoft.com/office/drawing/2014/main" id="{18C7D2E4-8285-4DFA-A457-0D8A0572562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7F0E9C8D-B8A8-43D5-BD75-5C618DE78DF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D37B1078-F3B2-4A3E-BC64-048000AF50A4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CDDCC9E8-99A2-4332-8C04-BACCAED81D1D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75097E11-0E76-4777-8BC1-4E7BACD53FEF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8179F78B-45D0-4282-991A-98658DC7CE3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7B6BBD76-694A-442C-8CED-ACC717D66BEA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75D90A1B-13A7-490A-86A8-46F75A6F5E11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8CB7BCB0-E0F4-4A66-B4DA-96509E4BCE2F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93" name="ICOON_info">
              <a:extLst>
                <a:ext uri="{FF2B5EF4-FFF2-40B4-BE49-F238E27FC236}">
                  <a16:creationId xmlns:a16="http://schemas.microsoft.com/office/drawing/2014/main" id="{69F2F928-0766-4ACC-B84D-A8283B0AADB2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200" name="Ovaal 199">
                <a:extLst>
                  <a:ext uri="{FF2B5EF4-FFF2-40B4-BE49-F238E27FC236}">
                    <a16:creationId xmlns:a16="http://schemas.microsoft.com/office/drawing/2014/main" id="{4C8319DC-78E6-4BE5-8916-78754DB8D85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Graphic 163" descr="Informatie">
                <a:extLst>
                  <a:ext uri="{FF2B5EF4-FFF2-40B4-BE49-F238E27FC236}">
                    <a16:creationId xmlns:a16="http://schemas.microsoft.com/office/drawing/2014/main" id="{8389494F-498C-48F5-8FB1-989296E16FA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2AD51C95-C369-44F7-9566-C34CE9A8D10F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95" name="Inspireren">
                <a:extLst>
                  <a:ext uri="{FF2B5EF4-FFF2-40B4-BE49-F238E27FC236}">
                    <a16:creationId xmlns:a16="http://schemas.microsoft.com/office/drawing/2014/main" id="{6D807C98-CAE1-4A5C-AD89-1848ACA61DE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7" name="Freeform 12">
                  <a:extLst>
                    <a:ext uri="{FF2B5EF4-FFF2-40B4-BE49-F238E27FC236}">
                      <a16:creationId xmlns:a16="http://schemas.microsoft.com/office/drawing/2014/main" id="{A7D1602D-A685-4959-B707-451E1E354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8" name="Freeform 13">
                  <a:extLst>
                    <a:ext uri="{FF2B5EF4-FFF2-40B4-BE49-F238E27FC236}">
                      <a16:creationId xmlns:a16="http://schemas.microsoft.com/office/drawing/2014/main" id="{14320008-C659-4817-8521-3F6A489C65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9" name="Freeform 14">
                  <a:extLst>
                    <a:ext uri="{FF2B5EF4-FFF2-40B4-BE49-F238E27FC236}">
                      <a16:creationId xmlns:a16="http://schemas.microsoft.com/office/drawing/2014/main" id="{C89A6AE5-EF8F-43A2-BCB6-BCA661D40D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6" name="Tekstvak 195">
                <a:extLst>
                  <a:ext uri="{FF2B5EF4-FFF2-40B4-BE49-F238E27FC236}">
                    <a16:creationId xmlns:a16="http://schemas.microsoft.com/office/drawing/2014/main" id="{80D5E6FF-C73E-47A4-B709-C6CFF9D7940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sp>
        <p:nvSpPr>
          <p:cNvPr id="236" name="Tijdelijke aanduiding voor tekst 6">
            <a:extLst>
              <a:ext uri="{FF2B5EF4-FFF2-40B4-BE49-F238E27FC236}">
                <a16:creationId xmlns:a16="http://schemas.microsoft.com/office/drawing/2014/main" id="{4ED0E780-F802-4685-8E9F-C0DCF4E4C98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7634" y="4015397"/>
            <a:ext cx="3194418" cy="195360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37" name="Tijdelijke aanduiding voor grafiek 17">
            <a:extLst>
              <a:ext uri="{FF2B5EF4-FFF2-40B4-BE49-F238E27FC236}">
                <a16:creationId xmlns:a16="http://schemas.microsoft.com/office/drawing/2014/main" id="{F5E628BC-785D-4E53-8BD5-79EBDEDE8399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843076" y="4173249"/>
            <a:ext cx="2823534" cy="1637900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38" name="Tijdelijke aanduiding voor tekst 6">
            <a:extLst>
              <a:ext uri="{FF2B5EF4-FFF2-40B4-BE49-F238E27FC236}">
                <a16:creationId xmlns:a16="http://schemas.microsoft.com/office/drawing/2014/main" id="{05FE100F-7B02-4B33-ACC7-9FA090A1662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344863" y="1806419"/>
            <a:ext cx="3194418" cy="1953604"/>
          </a:xfrm>
          <a:solidFill>
            <a:schemeClr val="bg1"/>
          </a:solidFill>
          <a:effectLst>
            <a:outerShdw blurRad="381000" dist="254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39" name="Tijdelijke aanduiding voor grafiek 17">
            <a:extLst>
              <a:ext uri="{FF2B5EF4-FFF2-40B4-BE49-F238E27FC236}">
                <a16:creationId xmlns:a16="http://schemas.microsoft.com/office/drawing/2014/main" id="{9DE42380-E976-481A-81C2-C0980A674E3D}"/>
              </a:ext>
            </a:extLst>
          </p:cNvPr>
          <p:cNvSpPr>
            <a:spLocks noGrp="1"/>
          </p:cNvSpPr>
          <p:nvPr>
            <p:ph type="chart" sz="quarter" idx="65" hasCustomPrompt="1"/>
          </p:nvPr>
        </p:nvSpPr>
        <p:spPr>
          <a:xfrm>
            <a:off x="8530305" y="1964271"/>
            <a:ext cx="2823534" cy="1637900"/>
          </a:xfrm>
          <a:noFill/>
        </p:spPr>
        <p:txBody>
          <a:bodyPr tIns="3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</p:spTree>
    <p:extLst>
      <p:ext uri="{BB962C8B-B14F-4D97-AF65-F5344CB8AC3E}">
        <p14:creationId xmlns:p14="http://schemas.microsoft.com/office/powerpoint/2010/main" val="97745211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Table 1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D930-5DD6-43E1-BCE3-9AF9696AF451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1400" noProof="0" dirty="0"/>
                <a:t>Text / 3 columns / Table 1x</a:t>
              </a:r>
              <a:endParaRPr lang="en-GB" sz="1400" noProof="0" dirty="0"/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4496000" y="1797667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87" name="GRID" hidden="1">
            <a:extLst>
              <a:ext uri="{FF2B5EF4-FFF2-40B4-BE49-F238E27FC236}">
                <a16:creationId xmlns:a16="http://schemas.microsoft.com/office/drawing/2014/main" id="{6BB1B6CF-29CE-47D9-9CE5-7FE5C102D7E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75B328B8-A2AE-4699-953C-FDD081088D0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203514F-A9F8-4BF2-AFB6-A2775DB28D1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2CC436D-5BCB-48C0-9965-9055AD819CF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8014210-E060-4D38-B953-9D9908F4D3F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B68971-CE5B-41B7-892A-AD4703621B1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5FA13DA-E7ED-4FB4-A498-BD16ADE09BAB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15ACA73-F96A-4E74-99EA-DB78B7CCA04E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30B32807-D2D4-41F3-B71C-D5399DD073D6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BBF98A2-DCB9-44E4-996E-071D72338884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3FAF767D-6B56-4F4F-B73A-951E05285AD2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8" name="Tijdelijke aanduiding voor verticale tekst 2">
            <a:extLst>
              <a:ext uri="{FF2B5EF4-FFF2-40B4-BE49-F238E27FC236}">
                <a16:creationId xmlns:a16="http://schemas.microsoft.com/office/drawing/2014/main" id="{A34F2E58-F29D-4C87-B678-006841F02A8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8343999" y="1797668"/>
            <a:ext cx="3200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02" name="Tijdelijke aanduiding voor tabel 16">
            <a:extLst>
              <a:ext uri="{FF2B5EF4-FFF2-40B4-BE49-F238E27FC236}">
                <a16:creationId xmlns:a16="http://schemas.microsoft.com/office/drawing/2014/main" id="{7E79F84E-26EB-495B-93B5-03478A2F928C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4495569" y="4049925"/>
            <a:ext cx="3200001" cy="1919075"/>
          </a:xfrm>
          <a:noFill/>
        </p:spPr>
        <p:txBody>
          <a:bodyPr tIns="54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103" name="INSTRUCTION">
            <a:extLst>
              <a:ext uri="{FF2B5EF4-FFF2-40B4-BE49-F238E27FC236}">
                <a16:creationId xmlns:a16="http://schemas.microsoft.com/office/drawing/2014/main" id="{B14FDCE5-5C43-43BD-9EF7-83989DDD8371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156AF529-714B-43C0-B50A-55B61564FF3E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D919CBEC-C9E6-460B-85FF-FEFF58E35E0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D2DBA92B-FC0C-41D6-A412-B009170FA2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E41BC457-E32D-4C10-A804-63CF4E4E338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CA2FF735-28C4-43B1-B778-BA1B19998DE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78F111A7-AE08-4F65-94E3-A555A6ABB60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F6558D9D-B9F1-487C-A957-C917FB46EA4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E02A6F68-B0AD-4E4D-876E-8E001F819DE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6" name="Gelijkbenige driehoek 205">
                <a:extLst>
                  <a:ext uri="{FF2B5EF4-FFF2-40B4-BE49-F238E27FC236}">
                    <a16:creationId xmlns:a16="http://schemas.microsoft.com/office/drawing/2014/main" id="{65C5050A-EEAB-4398-971D-C4E681053FF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0D0812E3-8A7C-4321-AE8A-30D8050830A9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26D48A4A-7BC4-4C1E-A175-AEC31C592C9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85" name="Tabel icoon">
              <a:extLst>
                <a:ext uri="{FF2B5EF4-FFF2-40B4-BE49-F238E27FC236}">
                  <a16:creationId xmlns:a16="http://schemas.microsoft.com/office/drawing/2014/main" id="{37EB37E9-B0D6-4A26-80E6-366CC61C6B46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9123CDB3-C0D9-4C4D-8484-0E163AC5112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591722AD-0472-40C5-9511-C0456D88A98A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98" name="Rechte verbindingslijn 197">
                <a:extLst>
                  <a:ext uri="{FF2B5EF4-FFF2-40B4-BE49-F238E27FC236}">
                    <a16:creationId xmlns:a16="http://schemas.microsoft.com/office/drawing/2014/main" id="{38D7219B-0007-4BC6-9737-091B0F1E771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Rechte verbindingslijn 198">
                <a:extLst>
                  <a:ext uri="{FF2B5EF4-FFF2-40B4-BE49-F238E27FC236}">
                    <a16:creationId xmlns:a16="http://schemas.microsoft.com/office/drawing/2014/main" id="{321FC423-873E-410F-BCCB-C602784ACEDA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echte verbindingslijn 199">
                <a:extLst>
                  <a:ext uri="{FF2B5EF4-FFF2-40B4-BE49-F238E27FC236}">
                    <a16:creationId xmlns:a16="http://schemas.microsoft.com/office/drawing/2014/main" id="{A1D26B86-92C4-4F91-9A19-61C03F862B05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Rechte verbindingslijn 200">
                <a:extLst>
                  <a:ext uri="{FF2B5EF4-FFF2-40B4-BE49-F238E27FC236}">
                    <a16:creationId xmlns:a16="http://schemas.microsoft.com/office/drawing/2014/main" id="{BE45CD03-B07D-4A13-BE00-B463FF33155A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Rechte verbindingslijn 201">
                <a:extLst>
                  <a:ext uri="{FF2B5EF4-FFF2-40B4-BE49-F238E27FC236}">
                    <a16:creationId xmlns:a16="http://schemas.microsoft.com/office/drawing/2014/main" id="{E34A22AC-02E3-4F02-8620-9E1EEED738C0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1FE34558-67D7-4B95-B414-93BDC68F1C3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F90A3BA2-A642-441D-96FB-067C477B7707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87" name="ICOON_info">
              <a:extLst>
                <a:ext uri="{FF2B5EF4-FFF2-40B4-BE49-F238E27FC236}">
                  <a16:creationId xmlns:a16="http://schemas.microsoft.com/office/drawing/2014/main" id="{76F44C52-CAA3-4951-85F2-CC1DB497E2D0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94" name="Ovaal 193">
                <a:extLst>
                  <a:ext uri="{FF2B5EF4-FFF2-40B4-BE49-F238E27FC236}">
                    <a16:creationId xmlns:a16="http://schemas.microsoft.com/office/drawing/2014/main" id="{28CE5EF5-9933-48DD-A45B-180C176549D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5" name="Graphic 163" descr="Informatie">
                <a:extLst>
                  <a:ext uri="{FF2B5EF4-FFF2-40B4-BE49-F238E27FC236}">
                    <a16:creationId xmlns:a16="http://schemas.microsoft.com/office/drawing/2014/main" id="{21C12B75-7A79-4D13-884E-9F7DA1552F9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8" name="Groep 187">
              <a:extLst>
                <a:ext uri="{FF2B5EF4-FFF2-40B4-BE49-F238E27FC236}">
                  <a16:creationId xmlns:a16="http://schemas.microsoft.com/office/drawing/2014/main" id="{7F89C04F-4C7A-412D-8782-06AA9A7F772C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189" name="Inspireren">
                <a:extLst>
                  <a:ext uri="{FF2B5EF4-FFF2-40B4-BE49-F238E27FC236}">
                    <a16:creationId xmlns:a16="http://schemas.microsoft.com/office/drawing/2014/main" id="{B3E650F5-39B8-4930-9362-752D5C9C637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1" name="Freeform 12">
                  <a:extLst>
                    <a:ext uri="{FF2B5EF4-FFF2-40B4-BE49-F238E27FC236}">
                      <a16:creationId xmlns:a16="http://schemas.microsoft.com/office/drawing/2014/main" id="{03716019-94EB-49BD-AA76-F325E4E73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2" name="Freeform 13">
                  <a:extLst>
                    <a:ext uri="{FF2B5EF4-FFF2-40B4-BE49-F238E27FC236}">
                      <a16:creationId xmlns:a16="http://schemas.microsoft.com/office/drawing/2014/main" id="{EA79626F-C765-463F-AC47-3376F454E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3" name="Freeform 14">
                  <a:extLst>
                    <a:ext uri="{FF2B5EF4-FFF2-40B4-BE49-F238E27FC236}">
                      <a16:creationId xmlns:a16="http://schemas.microsoft.com/office/drawing/2014/main" id="{7484BB4D-571E-4F2C-9609-A9617CCE61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0" name="Tekstvak 189">
                <a:extLst>
                  <a:ext uri="{FF2B5EF4-FFF2-40B4-BE49-F238E27FC236}">
                    <a16:creationId xmlns:a16="http://schemas.microsoft.com/office/drawing/2014/main" id="{9B74704C-2BF0-4C8D-8EB6-1AA5EC1EB0AC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961120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3 columns / Tabl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9"/>
            <a:ext cx="3199568" cy="1912528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FFC8C-74B0-4B14-ACCC-99D5424F7442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1400" noProof="0" dirty="0"/>
                <a:t>Text / 3 columns / Table 2x</a:t>
              </a:r>
              <a:endParaRPr lang="en-GB" sz="1400" noProof="0" dirty="0"/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3DF08769-CFE7-40FC-8C95-8F0874FC3B3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B9087D89-AFE3-47CC-A7FD-51ACFF38BA5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A5B8C824-FBC8-4B62-9F45-A36EE983041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CC4B7319-3E0B-4774-9F90-55A09946D69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85002195-F803-4149-9A05-BDFFA4ED926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369A140F-F45E-4698-B519-B3C29B360F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334A72A-9A73-4FD7-8C2D-AEE4A5118E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B7C0006C-8A17-4D14-A7B4-55D7D66E423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40EA41-C892-4610-AB46-095E8C8599B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59811A9-97F9-4BC2-B9B8-9422C44E9EE0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3F9BBAB-F614-4AFE-9641-2D73E8E273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A8B7A4D6-6E61-4CC8-8BB7-85FB68DD229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FC798F58-387E-46C2-AC9E-8F3F7CD51A6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12C37DF-A07A-4373-AEEC-27354A0AC48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CD5F309-24E5-48E3-A639-BFA9C5DF1F3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511FFB1A-7715-4032-8ECE-95A51F13DF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E041DB44-78A0-4A81-8FC9-BACEBFB2056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C6248E72-1C59-4F60-8C0B-13485F234B0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115AD6B-DC2A-4BC6-A208-BB5A7BB5A93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7629DCE3-EBD6-44F8-9E52-5755508B35E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4E387B0-9015-4CAB-AA76-48F6D18604F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E0E06B5-CB75-4E15-8567-966FF7429561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32" name="ICOON_info">
              <a:extLst>
                <a:ext uri="{FF2B5EF4-FFF2-40B4-BE49-F238E27FC236}">
                  <a16:creationId xmlns:a16="http://schemas.microsoft.com/office/drawing/2014/main" id="{FEA6C0DE-B8FA-4685-8287-E36BFCAD3E4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2FE1F7E6-953D-4341-84F4-E8B807B6D48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42CB7C43-9A64-449E-92E5-0578E0D7D2C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3" name="VOORBEELD">
              <a:extLst>
                <a:ext uri="{FF2B5EF4-FFF2-40B4-BE49-F238E27FC236}">
                  <a16:creationId xmlns:a16="http://schemas.microsoft.com/office/drawing/2014/main" id="{244D2D09-8FD6-4F5C-A087-B4087AE356B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FE6D35C4-EE88-4F4C-A1BE-F9A08EEE03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9736584B-4542-4883-A6F8-F467211CE9D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173E91A0-E529-40EC-A02D-12F5FFF5510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0B69E5F9-3843-43BE-9AD3-11A923970B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8ADE54A2-4C54-4E6A-9B89-CF97D2A225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2F5D62CD-5F8D-45F6-9126-29C332F4B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95258DC2-350B-4133-B4E1-05DD059183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B4D84A8F-29E6-4405-ADD0-C63E0F5C6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DFC074A-CE68-4AB0-8749-DA37087DF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4" name="Pijl: rechts 173">
                  <a:extLst>
                    <a:ext uri="{FF2B5EF4-FFF2-40B4-BE49-F238E27FC236}">
                      <a16:creationId xmlns:a16="http://schemas.microsoft.com/office/drawing/2014/main" id="{7D9DDE9D-3DC5-4319-ABD2-84E99063EEB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9067E681-6DEE-4B70-9ED5-0149551E451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DD77D4-6E5F-43A4-B7A3-7A8DEB92FA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FA0A69CD-DF74-4E42-A21A-7A44D651AE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8C6ACDEF-B7D2-4E31-AF30-52DCAAF77B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0AD5400-3C0F-4F5B-A7A8-EB24FDA9D4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E58B3BBE-0505-436E-B52E-41840D9711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04690BD1-F52E-4460-8025-6F9288236E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7" name="Pijl: rechts 166">
                  <a:extLst>
                    <a:ext uri="{FF2B5EF4-FFF2-40B4-BE49-F238E27FC236}">
                      <a16:creationId xmlns:a16="http://schemas.microsoft.com/office/drawing/2014/main" id="{45288B62-28B4-43B8-A5D5-13B39970471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10E62DD6-4D71-4672-8A09-D2D132B1EF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DA8E7309-79A9-4A3D-AAB8-5553AE819C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A3484C2-D7F6-41CB-BEF7-D08B7FDB6B8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CA7B590A-B0DD-47CA-A5A7-E742CDF3564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48" name="Groep 147">
                <a:extLst>
                  <a:ext uri="{FF2B5EF4-FFF2-40B4-BE49-F238E27FC236}">
                    <a16:creationId xmlns:a16="http://schemas.microsoft.com/office/drawing/2014/main" id="{C948B5C6-92F9-4F4E-BC00-DEA77B4738B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2B329ED5-67F7-4363-9497-FB91A8E6489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D740705F-2934-4989-93BC-D4A46F28E0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285B50FC-3FF5-43C6-8CE4-B4B43872C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AB4BDFBA-2B79-40BA-B57A-8A49E222F8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592B6E1B-5111-41C2-A9BD-33D86C448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AE6FE5EA-BEF2-4337-934B-38D261FCF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4756C50F-5CFD-4BCB-87AF-7F72E0581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9CBED4BC-35CF-48AF-8417-50331CBA976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006CF8ED-F283-48AD-9B82-2D354C07E0D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C3E56D49-1B5D-4CAE-A392-66FFC4F9EA6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1" name="Groep 150">
                  <a:extLst>
                    <a:ext uri="{FF2B5EF4-FFF2-40B4-BE49-F238E27FC236}">
                      <a16:creationId xmlns:a16="http://schemas.microsoft.com/office/drawing/2014/main" id="{C110CA66-0854-446F-A1A1-7F6E1A8D6B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1B41BA10-26F8-4629-8E86-94C3A4D1D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319D8AB6-9080-4511-8989-17A5E8C318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AF21E32-E67A-4F32-9D9B-436232FB5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91E2D6DC-E0F9-4632-9DAC-25B1EA4A8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92C9BA9C-FBEF-4F8A-956D-B2B98AB384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2" name="Pijl: rechts 151">
                  <a:extLst>
                    <a:ext uri="{FF2B5EF4-FFF2-40B4-BE49-F238E27FC236}">
                      <a16:creationId xmlns:a16="http://schemas.microsoft.com/office/drawing/2014/main" id="{56DF1030-EA65-4545-94B2-3988035E79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86763CB8-155D-485D-BEB6-E39DFFD6E733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35" name="Inspireren">
                <a:extLst>
                  <a:ext uri="{FF2B5EF4-FFF2-40B4-BE49-F238E27FC236}">
                    <a16:creationId xmlns:a16="http://schemas.microsoft.com/office/drawing/2014/main" id="{E2036495-963E-4877-8829-4F3E2670890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7" name="Freeform 12">
                  <a:extLst>
                    <a:ext uri="{FF2B5EF4-FFF2-40B4-BE49-F238E27FC236}">
                      <a16:creationId xmlns:a16="http://schemas.microsoft.com/office/drawing/2014/main" id="{318FA3B5-A674-4F2F-9278-D33330A7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8" name="Freeform 13">
                  <a:extLst>
                    <a:ext uri="{FF2B5EF4-FFF2-40B4-BE49-F238E27FC236}">
                      <a16:creationId xmlns:a16="http://schemas.microsoft.com/office/drawing/2014/main" id="{5518C618-C1EC-43CB-B798-33598CA00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9" name="Freeform 14">
                  <a:extLst>
                    <a:ext uri="{FF2B5EF4-FFF2-40B4-BE49-F238E27FC236}">
                      <a16:creationId xmlns:a16="http://schemas.microsoft.com/office/drawing/2014/main" id="{42D8C682-3AC4-4699-8F36-42DF03A67A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36" name="Tekstvak 135">
                <a:extLst>
                  <a:ext uri="{FF2B5EF4-FFF2-40B4-BE49-F238E27FC236}">
                    <a16:creationId xmlns:a16="http://schemas.microsoft.com/office/drawing/2014/main" id="{42734A83-9BE5-4F0C-AD0B-FA427E90A77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sp>
        <p:nvSpPr>
          <p:cNvPr id="102" name="Tijdelijke aanduiding voor verticale tekst 2">
            <a:extLst>
              <a:ext uri="{FF2B5EF4-FFF2-40B4-BE49-F238E27FC236}">
                <a16:creationId xmlns:a16="http://schemas.microsoft.com/office/drawing/2014/main" id="{CCA5F461-C9B7-45D7-97FE-0BD144143A89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8343999" y="4056472"/>
            <a:ext cx="3200000" cy="191252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  <p:sp>
        <p:nvSpPr>
          <p:cNvPr id="103" name="Tijdelijke aanduiding voor verticale tekst 2">
            <a:extLst>
              <a:ext uri="{FF2B5EF4-FFF2-40B4-BE49-F238E27FC236}">
                <a16:creationId xmlns:a16="http://schemas.microsoft.com/office/drawing/2014/main" id="{F7308D5B-15B2-47F8-9F34-CB5339A47A28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4496432" y="1797668"/>
            <a:ext cx="3199568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91" name="GRID" hidden="1">
            <a:extLst>
              <a:ext uri="{FF2B5EF4-FFF2-40B4-BE49-F238E27FC236}">
                <a16:creationId xmlns:a16="http://schemas.microsoft.com/office/drawing/2014/main" id="{037D8E14-55B0-4CF5-9AD1-EAC0903C869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C6F23259-8CE9-4989-A681-58FA8A598414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0BF60043-0AF6-4432-871E-E02AC2F5FCA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AB2DB1C2-E079-4F0D-9A11-E871479B39C3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7AC72663-AB0E-4775-B357-40158FCEC1B7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E2BD070-A175-4F4D-8C47-4274102EFF6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7E4FDB02-FE30-442E-988F-9E27CF0C7A7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F37ECE43-E7C7-48A3-8FB8-A2F08DA6305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B20D7326-505E-454D-93A5-871E655302A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4DA7249D-4825-498E-A049-330F658AFE4E}"/>
                </a:ext>
              </a:extLst>
            </p:cNvPr>
            <p:cNvSpPr/>
            <p:nvPr userDrawn="1"/>
          </p:nvSpPr>
          <p:spPr>
            <a:xfrm>
              <a:off x="7696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6473D26-0668-4E87-A056-DDAD76C0E208}"/>
                </a:ext>
              </a:extLst>
            </p:cNvPr>
            <p:cNvSpPr/>
            <p:nvPr userDrawn="1"/>
          </p:nvSpPr>
          <p:spPr>
            <a:xfrm>
              <a:off x="3848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07" name="Tijdelijke aanduiding voor tabel 16">
            <a:extLst>
              <a:ext uri="{FF2B5EF4-FFF2-40B4-BE49-F238E27FC236}">
                <a16:creationId xmlns:a16="http://schemas.microsoft.com/office/drawing/2014/main" id="{0370A32A-152B-408F-9A6C-7450EAD87ACA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7568" y="4049925"/>
            <a:ext cx="3200001" cy="1919075"/>
          </a:xfrm>
          <a:noFill/>
        </p:spPr>
        <p:txBody>
          <a:bodyPr tIns="54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sp>
        <p:nvSpPr>
          <p:cNvPr id="108" name="Tijdelijke aanduiding voor tabel 16">
            <a:extLst>
              <a:ext uri="{FF2B5EF4-FFF2-40B4-BE49-F238E27FC236}">
                <a16:creationId xmlns:a16="http://schemas.microsoft.com/office/drawing/2014/main" id="{64D842BD-84CB-457C-81E5-23902D2E2C20}"/>
              </a:ext>
            </a:extLst>
          </p:cNvPr>
          <p:cNvSpPr>
            <a:spLocks noGrp="1"/>
          </p:cNvSpPr>
          <p:nvPr>
            <p:ph type="tbl" sz="quarter" idx="64" hasCustomPrompt="1"/>
          </p:nvPr>
        </p:nvSpPr>
        <p:spPr>
          <a:xfrm>
            <a:off x="8343567" y="1803218"/>
            <a:ext cx="3200001" cy="1919075"/>
          </a:xfrm>
          <a:noFill/>
        </p:spPr>
        <p:txBody>
          <a:bodyPr tIns="54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110" name="INSTRUCTION">
            <a:extLst>
              <a:ext uri="{FF2B5EF4-FFF2-40B4-BE49-F238E27FC236}">
                <a16:creationId xmlns:a16="http://schemas.microsoft.com/office/drawing/2014/main" id="{E603AFB7-B436-4F1E-81F6-4529D063BB6B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F58CC6A5-E9E5-49B9-803A-F7D5E0876569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83" name="Ovaal 182">
              <a:extLst>
                <a:ext uri="{FF2B5EF4-FFF2-40B4-BE49-F238E27FC236}">
                  <a16:creationId xmlns:a16="http://schemas.microsoft.com/office/drawing/2014/main" id="{F93EABF1-DAF0-429D-9594-8444EA53C39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23FE11A9-FD7A-42F2-B7B1-6E9B3E7ABF4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9B87DC12-FF90-4E07-B33D-A4A88180DB9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F01965AB-66BE-4108-A796-9A9FD3EB1B6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01E24123-F040-4A63-9C78-C115ABD2671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C08115BF-0307-487E-8441-721DB49207C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id="{CBA6A863-98C5-4063-A1C5-D90B0FAC7E7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1" name="Gelijkbenige driehoek 210">
                <a:extLst>
                  <a:ext uri="{FF2B5EF4-FFF2-40B4-BE49-F238E27FC236}">
                    <a16:creationId xmlns:a16="http://schemas.microsoft.com/office/drawing/2014/main" id="{68F227F1-16E2-4849-826B-CAD31ABC5DC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458E4ABC-BBD6-4BD8-8D2B-A2C2A6F9462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0431A42C-7F61-4EA7-9C0F-5F480A6753DC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90" name="Tabel icoon">
              <a:extLst>
                <a:ext uri="{FF2B5EF4-FFF2-40B4-BE49-F238E27FC236}">
                  <a16:creationId xmlns:a16="http://schemas.microsoft.com/office/drawing/2014/main" id="{D29681C6-8DE3-4A9F-8C53-C34B578091DA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F54DECE7-539D-4E71-981B-04F015823CBC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353C9AB1-DBBD-4270-ABAA-A96CEFCB57D6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03" name="Rechte verbindingslijn 202">
                <a:extLst>
                  <a:ext uri="{FF2B5EF4-FFF2-40B4-BE49-F238E27FC236}">
                    <a16:creationId xmlns:a16="http://schemas.microsoft.com/office/drawing/2014/main" id="{E0505519-7FDA-4216-B891-86CAEDC4A11D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Rechte verbindingslijn 203">
                <a:extLst>
                  <a:ext uri="{FF2B5EF4-FFF2-40B4-BE49-F238E27FC236}">
                    <a16:creationId xmlns:a16="http://schemas.microsoft.com/office/drawing/2014/main" id="{17B3F76C-FE92-4E7A-A95E-AF93010950B7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Rechte verbindingslijn 204">
                <a:extLst>
                  <a:ext uri="{FF2B5EF4-FFF2-40B4-BE49-F238E27FC236}">
                    <a16:creationId xmlns:a16="http://schemas.microsoft.com/office/drawing/2014/main" id="{8E53F6C3-18DA-4BF0-A952-FEF4E1AD4E8B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Rechte verbindingslijn 205">
                <a:extLst>
                  <a:ext uri="{FF2B5EF4-FFF2-40B4-BE49-F238E27FC236}">
                    <a16:creationId xmlns:a16="http://schemas.microsoft.com/office/drawing/2014/main" id="{0BEFE409-562B-41B9-858E-87A31A557F6D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7C993947-946A-4975-82D5-63BFFF98A489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63CEF6E9-399E-41D3-99C4-AB9044CE03A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70DD4C15-D772-454D-93A0-5E0748D8D6AB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92" name="ICOON_info">
              <a:extLst>
                <a:ext uri="{FF2B5EF4-FFF2-40B4-BE49-F238E27FC236}">
                  <a16:creationId xmlns:a16="http://schemas.microsoft.com/office/drawing/2014/main" id="{C33FECEC-9B59-4DE6-BB7D-E037D85F8F80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99" name="Ovaal 198">
                <a:extLst>
                  <a:ext uri="{FF2B5EF4-FFF2-40B4-BE49-F238E27FC236}">
                    <a16:creationId xmlns:a16="http://schemas.microsoft.com/office/drawing/2014/main" id="{66695330-01DC-4A1C-91A7-E3551A6BE79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Graphic 163" descr="Informatie">
                <a:extLst>
                  <a:ext uri="{FF2B5EF4-FFF2-40B4-BE49-F238E27FC236}">
                    <a16:creationId xmlns:a16="http://schemas.microsoft.com/office/drawing/2014/main" id="{C6AC8B39-4E20-49DC-A747-A8F8E0EA1B7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6BE28F50-59E9-4FCB-8AC3-1334AE5FD6D0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194" name="Inspireren">
                <a:extLst>
                  <a:ext uri="{FF2B5EF4-FFF2-40B4-BE49-F238E27FC236}">
                    <a16:creationId xmlns:a16="http://schemas.microsoft.com/office/drawing/2014/main" id="{79C6581A-3FDD-4620-8997-BC46D773CB9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6" name="Freeform 12">
                  <a:extLst>
                    <a:ext uri="{FF2B5EF4-FFF2-40B4-BE49-F238E27FC236}">
                      <a16:creationId xmlns:a16="http://schemas.microsoft.com/office/drawing/2014/main" id="{C384F82C-59C1-4088-86FD-97699FA4D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7" name="Freeform 13">
                  <a:extLst>
                    <a:ext uri="{FF2B5EF4-FFF2-40B4-BE49-F238E27FC236}">
                      <a16:creationId xmlns:a16="http://schemas.microsoft.com/office/drawing/2014/main" id="{E3AD717B-5B64-4210-830E-47F0C7F62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98" name="Freeform 14">
                  <a:extLst>
                    <a:ext uri="{FF2B5EF4-FFF2-40B4-BE49-F238E27FC236}">
                      <a16:creationId xmlns:a16="http://schemas.microsoft.com/office/drawing/2014/main" id="{10014C81-4DBC-4E93-AAA0-F22F3F6326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95" name="Tekstvak 194">
                <a:extLst>
                  <a:ext uri="{FF2B5EF4-FFF2-40B4-BE49-F238E27FC236}">
                    <a16:creationId xmlns:a16="http://schemas.microsoft.com/office/drawing/2014/main" id="{721672ED-F286-42D5-B1EF-58D0443CE91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904871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D74F63BD-6358-44FB-9631-BE7E63C9B7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0510" y="-6986"/>
            <a:ext cx="6531491" cy="6864986"/>
          </a:xfrm>
          <a:custGeom>
            <a:avLst/>
            <a:gdLst>
              <a:gd name="connsiteX0" fmla="*/ 3121447 w 6531491"/>
              <a:gd name="connsiteY0" fmla="*/ 0 h 6864986"/>
              <a:gd name="connsiteX1" fmla="*/ 6531491 w 6531491"/>
              <a:gd name="connsiteY1" fmla="*/ 0 h 6864986"/>
              <a:gd name="connsiteX2" fmla="*/ 6531491 w 6531491"/>
              <a:gd name="connsiteY2" fmla="*/ 6864986 h 6864986"/>
              <a:gd name="connsiteX3" fmla="*/ 0 w 6531491"/>
              <a:gd name="connsiteY3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91" h="6864986">
                <a:moveTo>
                  <a:pt x="3121447" y="0"/>
                </a:moveTo>
                <a:lnTo>
                  <a:pt x="6531491" y="0"/>
                </a:lnTo>
                <a:lnTo>
                  <a:pt x="6531491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268000" tIns="2808000" rIns="10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7365494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6776383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A638F-8DF2-465E-94AB-69E10542C221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(M)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28" name="GRID" hidden="1">
            <a:extLst>
              <a:ext uri="{FF2B5EF4-FFF2-40B4-BE49-F238E27FC236}">
                <a16:creationId xmlns:a16="http://schemas.microsoft.com/office/drawing/2014/main" id="{BCC2F244-6915-4223-91B3-15E2CE3F5D3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99E9CD4-586D-427C-AA2F-F5C93FFCFD68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AF092EA-8A69-4233-B1BA-E348248F339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4DB927BD-89B3-4277-A092-D5E8D54DCF7F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6626C9D-5F7B-4F8B-A236-214FBD6B868C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BE02301-2D97-4FC1-A442-AA535498F75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E355080-D760-43A2-9C65-E4AE3619EC6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4CC5AD44-C94A-42AD-82A0-28F9143222C4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A8D71D2-199D-4E47-8BDB-6BDFC23596EF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91" name="INSTRUCTION">
            <a:extLst>
              <a:ext uri="{FF2B5EF4-FFF2-40B4-BE49-F238E27FC236}">
                <a16:creationId xmlns:a16="http://schemas.microsoft.com/office/drawing/2014/main" id="{9F9BFD70-7334-4CA7-BE4F-D30C9025E7C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37813556-46F3-4B42-A597-F2FA3A80735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CB46718-FF77-4A5D-892E-50F0501A6FD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A76AE653-A5AC-4FFF-8ACF-8753F86D8B0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50204CB9-81BB-4BA8-B5EB-7D5174072642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BF1EED98-0781-4401-8652-06C3857B139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921FCE53-871F-48B0-BC32-0174986D18D0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8B89D270-D8D7-42D8-9CAC-307E4603E49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1C8519E-3FC7-4C84-953C-C3199B912F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16EB3D1F-9291-4195-8F3C-8FE9E5B8E94E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187F400E-D301-4AC5-BAD4-76ABF0D5307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F6A8CE6B-0A51-4CE0-8670-2D6EF085852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3029E00D-4190-46A0-9E01-BF06B021717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4" name="Rechthoek: afgeronde hoeken 253">
                  <a:extLst>
                    <a:ext uri="{FF2B5EF4-FFF2-40B4-BE49-F238E27FC236}">
                      <a16:creationId xmlns:a16="http://schemas.microsoft.com/office/drawing/2014/main" id="{40F43203-8B89-499D-B8D8-DD9E8DE850D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4B6066D8-C7D7-43E0-A328-3C173CAABEA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12C5F840-17F4-4667-8E45-749A7CE7240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E0DAF419-113C-4BB8-A3D1-BDE73A2A208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3FCD9F03-4B94-4685-80D9-3C2BEB5272C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83857DA4-B00C-481D-9117-AFEBB3CBBBA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0846455-2F17-4228-9094-FDE1DDCB504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6" name="Groep 245">
                  <a:extLst>
                    <a:ext uri="{FF2B5EF4-FFF2-40B4-BE49-F238E27FC236}">
                      <a16:creationId xmlns:a16="http://schemas.microsoft.com/office/drawing/2014/main" id="{AC06329A-1D73-46C9-B4DD-1A2D20CF452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8" name="Rechthoek: afgeronde hoeken 247">
                    <a:extLst>
                      <a:ext uri="{FF2B5EF4-FFF2-40B4-BE49-F238E27FC236}">
                        <a16:creationId xmlns:a16="http://schemas.microsoft.com/office/drawing/2014/main" id="{F71BAF71-7AEF-4F59-B06E-027B401E0D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054A8126-D360-487A-AAB0-37A26A7831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A145BAF8-E8E1-41B8-96F3-A766A5E103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C0C59954-5D94-4BDD-8AF9-0504D9C921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172F26B3-13A0-4222-A556-6240271C24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C5F61ED1-F295-419C-B701-00372CE82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7" name="Boog 246">
                  <a:extLst>
                    <a:ext uri="{FF2B5EF4-FFF2-40B4-BE49-F238E27FC236}">
                      <a16:creationId xmlns:a16="http://schemas.microsoft.com/office/drawing/2014/main" id="{A5B4C332-647B-40A5-9BA5-2030469D8DA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60D98960-CDF7-46ED-B0F3-64F8B153E3B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4" name="Tekstvak 243">
                <a:extLst>
                  <a:ext uri="{FF2B5EF4-FFF2-40B4-BE49-F238E27FC236}">
                    <a16:creationId xmlns:a16="http://schemas.microsoft.com/office/drawing/2014/main" id="{87DCA492-131C-4F5F-90FF-1EB1C05EE33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5" name="Vrije vorm: vorm 244">
                <a:extLst>
                  <a:ext uri="{FF2B5EF4-FFF2-40B4-BE49-F238E27FC236}">
                    <a16:creationId xmlns:a16="http://schemas.microsoft.com/office/drawing/2014/main" id="{CDE3E5C6-D357-4BBD-8C27-8BC52EEE404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8EB27D1F-3F64-4C7A-9FC4-A4B869F9DA5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9" name="Rechthoek 228">
                <a:extLst>
                  <a:ext uri="{FF2B5EF4-FFF2-40B4-BE49-F238E27FC236}">
                    <a16:creationId xmlns:a16="http://schemas.microsoft.com/office/drawing/2014/main" id="{A0051BED-C744-4D58-8346-B11FE706894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30" name="ICOON_info">
                <a:extLst>
                  <a:ext uri="{FF2B5EF4-FFF2-40B4-BE49-F238E27FC236}">
                    <a16:creationId xmlns:a16="http://schemas.microsoft.com/office/drawing/2014/main" id="{CB05D288-B29D-4420-96C7-7BC592EEBD6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7" name="Ovaal 236">
                  <a:extLst>
                    <a:ext uri="{FF2B5EF4-FFF2-40B4-BE49-F238E27FC236}">
                      <a16:creationId xmlns:a16="http://schemas.microsoft.com/office/drawing/2014/main" id="{B0AD9738-1C9A-4F1D-B482-C5C58293ADD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Graphic 163" descr="Informatie">
                  <a:extLst>
                    <a:ext uri="{FF2B5EF4-FFF2-40B4-BE49-F238E27FC236}">
                      <a16:creationId xmlns:a16="http://schemas.microsoft.com/office/drawing/2014/main" id="{E2C03F7E-515F-435B-AB97-74BE611448C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1" name="Groep 230">
                <a:extLst>
                  <a:ext uri="{FF2B5EF4-FFF2-40B4-BE49-F238E27FC236}">
                    <a16:creationId xmlns:a16="http://schemas.microsoft.com/office/drawing/2014/main" id="{AE30B54B-A627-4B7F-B94E-5EAA55A9E2C6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2" name="Inspireren">
                  <a:extLst>
                    <a:ext uri="{FF2B5EF4-FFF2-40B4-BE49-F238E27FC236}">
                      <a16:creationId xmlns:a16="http://schemas.microsoft.com/office/drawing/2014/main" id="{AC8223D6-0881-46AA-92B9-FBE47E3FB7C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4" name="Freeform 12">
                    <a:extLst>
                      <a:ext uri="{FF2B5EF4-FFF2-40B4-BE49-F238E27FC236}">
                        <a16:creationId xmlns:a16="http://schemas.microsoft.com/office/drawing/2014/main" id="{A646C8B3-6B5D-4D5F-889A-CF5335259D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3">
                    <a:extLst>
                      <a:ext uri="{FF2B5EF4-FFF2-40B4-BE49-F238E27FC236}">
                        <a16:creationId xmlns:a16="http://schemas.microsoft.com/office/drawing/2014/main" id="{DE2F7DE2-5775-4FD6-8D6A-C06575C378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6" name="Freeform 14">
                    <a:extLst>
                      <a:ext uri="{FF2B5EF4-FFF2-40B4-BE49-F238E27FC236}">
                        <a16:creationId xmlns:a16="http://schemas.microsoft.com/office/drawing/2014/main" id="{00B22F81-01F6-4AB5-A979-631EC4A2BE0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3" name="Tekstvak 232">
                  <a:extLst>
                    <a:ext uri="{FF2B5EF4-FFF2-40B4-BE49-F238E27FC236}">
                      <a16:creationId xmlns:a16="http://schemas.microsoft.com/office/drawing/2014/main" id="{4873F484-7CB7-4561-9CD0-90947106598A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30BFE6C3-6FD3-4FA7-9744-6BB7B9CC61E5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F4EBE1FA-0F5C-4480-9399-CF49C1BCD16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A075EF6A-D53D-4142-A4B2-90ADA9BF17C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3" name="Groep 222">
                    <a:extLst>
                      <a:ext uri="{FF2B5EF4-FFF2-40B4-BE49-F238E27FC236}">
                        <a16:creationId xmlns:a16="http://schemas.microsoft.com/office/drawing/2014/main" id="{A8A30982-1B4E-413A-9A1A-29F780CBF3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85207F05-3E23-4115-AA92-8A93FDC73C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2343D89-B91F-449C-A19D-CDF937A6188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8" name="Ovaal 227">
                      <a:extLst>
                        <a:ext uri="{FF2B5EF4-FFF2-40B4-BE49-F238E27FC236}">
                          <a16:creationId xmlns:a16="http://schemas.microsoft.com/office/drawing/2014/main" id="{2A759754-C99B-41DB-A0E1-5908BD2A83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429D8D24-C521-479F-9169-5DA00F5B0AE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C5F942EA-AFC4-4931-80A7-F5696330052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0A47AC70-9E33-4985-92AC-32671B2A7B1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1705201E-187A-4E53-8346-1733212450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FE6D264D-50F4-44BD-B2BA-A62BFD97FDD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98CCAF37-334B-4155-8384-20F6EAD210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C9736E6F-AE37-45E7-A5B1-073F8A4764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4DFCE4-716C-4F85-8EF9-BF086A7168E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3FD3412B-436D-4909-84ED-88AF61B1EC3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5" name="Gelijkbenige driehoek 214">
                <a:extLst>
                  <a:ext uri="{FF2B5EF4-FFF2-40B4-BE49-F238E27FC236}">
                    <a16:creationId xmlns:a16="http://schemas.microsoft.com/office/drawing/2014/main" id="{014EA193-EE1E-4B3A-95C8-B269ACF5439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41C80E7-5DB6-4AF3-B4CC-68D0774AEB7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AD49572A-2B4F-4EAA-8C8F-F2DE1A96557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02B58DC1-26AD-4E8A-B1DD-3DE74774077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94A0B683-71B3-46C3-A924-04C1356B85F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7" name="Groep 206">
                <a:extLst>
                  <a:ext uri="{FF2B5EF4-FFF2-40B4-BE49-F238E27FC236}">
                    <a16:creationId xmlns:a16="http://schemas.microsoft.com/office/drawing/2014/main" id="{4D0DA519-D50E-4C1C-B691-5804015F62F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9" name="Vrije vorm: vorm 208">
                  <a:extLst>
                    <a:ext uri="{FF2B5EF4-FFF2-40B4-BE49-F238E27FC236}">
                      <a16:creationId xmlns:a16="http://schemas.microsoft.com/office/drawing/2014/main" id="{F436A68F-EDFF-4E8E-AAA8-EB07975DDD1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A40A3E0F-10C4-44A5-834B-1E41C516AAD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CD5D52FE-5E6B-4D32-9E37-A74E97E4E8AC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2" name="Vrije vorm: vorm 211">
                    <a:extLst>
                      <a:ext uri="{FF2B5EF4-FFF2-40B4-BE49-F238E27FC236}">
                        <a16:creationId xmlns:a16="http://schemas.microsoft.com/office/drawing/2014/main" id="{014E321D-8311-4635-9E92-FC125CCEEC5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A1E34DCB-9808-463A-A882-DC06BAACC85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60" name="INSTRUCTION">
            <a:extLst>
              <a:ext uri="{FF2B5EF4-FFF2-40B4-BE49-F238E27FC236}">
                <a16:creationId xmlns:a16="http://schemas.microsoft.com/office/drawing/2014/main" id="{3E8EA6A8-54FE-4CCC-837B-8E62E87636F4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12420DA9-9DEF-425F-B150-DE44317E2E3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2" name="Ovaal 261">
              <a:extLst>
                <a:ext uri="{FF2B5EF4-FFF2-40B4-BE49-F238E27FC236}">
                  <a16:creationId xmlns:a16="http://schemas.microsoft.com/office/drawing/2014/main" id="{043DA944-B555-4E5F-A52D-A24CBD5F3F5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0E3E7F27-5B2F-46C3-A750-EE6CFF016A8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2D3BB3A7-428F-4E0D-947A-2167CD40A98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2CD9432F-E72C-4B95-BB8E-44F59267A0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AB29C18E-4DD5-4A85-9925-A4DAEA6DBD0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id="{ECB95700-697A-4403-A9DF-3B57FEE33E7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8A1A7422-1368-4E2E-9020-3939AAC5E04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9" name="Ovaal 268">
              <a:extLst>
                <a:ext uri="{FF2B5EF4-FFF2-40B4-BE49-F238E27FC236}">
                  <a16:creationId xmlns:a16="http://schemas.microsoft.com/office/drawing/2014/main" id="{EAAEC815-B44C-440A-A622-57B63C8008E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0" name="Rechthoek 269">
              <a:extLst>
                <a:ext uri="{FF2B5EF4-FFF2-40B4-BE49-F238E27FC236}">
                  <a16:creationId xmlns:a16="http://schemas.microsoft.com/office/drawing/2014/main" id="{BEAC1D94-09A7-4A70-B4DC-90B87B6C738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71" name="Ovaal 270">
              <a:extLst>
                <a:ext uri="{FF2B5EF4-FFF2-40B4-BE49-F238E27FC236}">
                  <a16:creationId xmlns:a16="http://schemas.microsoft.com/office/drawing/2014/main" id="{617C0A91-2A14-4E9B-9C30-0D12C89C179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2" name="Rechthoek 271">
              <a:extLst>
                <a:ext uri="{FF2B5EF4-FFF2-40B4-BE49-F238E27FC236}">
                  <a16:creationId xmlns:a16="http://schemas.microsoft.com/office/drawing/2014/main" id="{5AF53E92-C58E-4EFD-A666-E9B3E27FE9B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3" name="Ovaal 272">
              <a:extLst>
                <a:ext uri="{FF2B5EF4-FFF2-40B4-BE49-F238E27FC236}">
                  <a16:creationId xmlns:a16="http://schemas.microsoft.com/office/drawing/2014/main" id="{C45E9964-127D-4657-AB96-F6A6AD9EF4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4" name="Rechthoek 273">
              <a:extLst>
                <a:ext uri="{FF2B5EF4-FFF2-40B4-BE49-F238E27FC236}">
                  <a16:creationId xmlns:a16="http://schemas.microsoft.com/office/drawing/2014/main" id="{094A6775-E270-455F-9985-F7D52909671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75" name="Ovaal 274">
              <a:extLst>
                <a:ext uri="{FF2B5EF4-FFF2-40B4-BE49-F238E27FC236}">
                  <a16:creationId xmlns:a16="http://schemas.microsoft.com/office/drawing/2014/main" id="{3355B562-7C3C-4A56-9EC3-66B87499678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6" name="Rechthoek 275">
              <a:extLst>
                <a:ext uri="{FF2B5EF4-FFF2-40B4-BE49-F238E27FC236}">
                  <a16:creationId xmlns:a16="http://schemas.microsoft.com/office/drawing/2014/main" id="{E62882A6-8465-41D1-91CF-9E02CE6D7A3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77" name="Ovaal 276">
              <a:extLst>
                <a:ext uri="{FF2B5EF4-FFF2-40B4-BE49-F238E27FC236}">
                  <a16:creationId xmlns:a16="http://schemas.microsoft.com/office/drawing/2014/main" id="{D78F7A09-898C-4690-8225-92A3DD1EDE7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8" name="Rechthoek 277">
              <a:extLst>
                <a:ext uri="{FF2B5EF4-FFF2-40B4-BE49-F238E27FC236}">
                  <a16:creationId xmlns:a16="http://schemas.microsoft.com/office/drawing/2014/main" id="{DA25C23C-E7E9-4BB3-92D6-B17FB963BF0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9" name="Ovaal 278">
              <a:extLst>
                <a:ext uri="{FF2B5EF4-FFF2-40B4-BE49-F238E27FC236}">
                  <a16:creationId xmlns:a16="http://schemas.microsoft.com/office/drawing/2014/main" id="{05F0FED3-28C4-452A-BBAC-91EB479C020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9E0161A2-ECA7-48CF-9E20-07D136F150F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81" name="Rechthoek 280">
              <a:extLst>
                <a:ext uri="{FF2B5EF4-FFF2-40B4-BE49-F238E27FC236}">
                  <a16:creationId xmlns:a16="http://schemas.microsoft.com/office/drawing/2014/main" id="{FE436794-BF23-4C7A-B090-9F2A21C65AB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2" name="ICOON_info">
              <a:extLst>
                <a:ext uri="{FF2B5EF4-FFF2-40B4-BE49-F238E27FC236}">
                  <a16:creationId xmlns:a16="http://schemas.microsoft.com/office/drawing/2014/main" id="{7B2519EC-4DE4-4B6D-8CE5-9E26C753FF2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0" name="Ovaal 329">
                <a:extLst>
                  <a:ext uri="{FF2B5EF4-FFF2-40B4-BE49-F238E27FC236}">
                    <a16:creationId xmlns:a16="http://schemas.microsoft.com/office/drawing/2014/main" id="{E0A1FE23-1A13-4113-89BA-077E3072BD0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1" name="Graphic 163" descr="Informatie">
                <a:extLst>
                  <a:ext uri="{FF2B5EF4-FFF2-40B4-BE49-F238E27FC236}">
                    <a16:creationId xmlns:a16="http://schemas.microsoft.com/office/drawing/2014/main" id="{C0740CD1-C0B6-4132-A323-BCEA4A9FA12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3" name="VOORBEELD">
              <a:extLst>
                <a:ext uri="{FF2B5EF4-FFF2-40B4-BE49-F238E27FC236}">
                  <a16:creationId xmlns:a16="http://schemas.microsoft.com/office/drawing/2014/main" id="{3B85A5A1-6B95-4F71-9BE7-ABD31D7260B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CB7A9733-FAD9-47CA-B1D8-B70DD28ADAB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1" name="Rechthoek 290">
                <a:extLst>
                  <a:ext uri="{FF2B5EF4-FFF2-40B4-BE49-F238E27FC236}">
                    <a16:creationId xmlns:a16="http://schemas.microsoft.com/office/drawing/2014/main" id="{6A3583D7-7F0C-4373-8FDC-BFD2DAA109C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2" name="Groep 291">
                <a:extLst>
                  <a:ext uri="{FF2B5EF4-FFF2-40B4-BE49-F238E27FC236}">
                    <a16:creationId xmlns:a16="http://schemas.microsoft.com/office/drawing/2014/main" id="{0EF3C614-F246-4ACD-B39B-26F41A53C19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3" name="Groep 322">
                  <a:extLst>
                    <a:ext uri="{FF2B5EF4-FFF2-40B4-BE49-F238E27FC236}">
                      <a16:creationId xmlns:a16="http://schemas.microsoft.com/office/drawing/2014/main" id="{5D7530F8-0B50-40E5-84D5-4546039C8B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B4617B44-1CBF-4ACC-969E-D6E5907DD6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ACE9AF3B-FA2A-4A80-8438-A18FEEF380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589FD60E-EE0D-41C8-A2C4-07AC27EEED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289A0769-BB3B-42CD-9068-7ADB2A29D8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11B91A23-4C7F-4B7D-ADF4-49C2DE4192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4" name="Pijl: rechts 323">
                  <a:extLst>
                    <a:ext uri="{FF2B5EF4-FFF2-40B4-BE49-F238E27FC236}">
                      <a16:creationId xmlns:a16="http://schemas.microsoft.com/office/drawing/2014/main" id="{4FE5029D-3BD4-4507-9812-102FEE578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0209E004-99F2-4BE8-8B9A-8709A0C7835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6" name="Groep 315">
                  <a:extLst>
                    <a:ext uri="{FF2B5EF4-FFF2-40B4-BE49-F238E27FC236}">
                      <a16:creationId xmlns:a16="http://schemas.microsoft.com/office/drawing/2014/main" id="{3559633B-519D-487F-9C0B-2C136277582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2E3F6D5A-5370-4BF3-A8A7-0D758064D8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CF160A1B-7EDE-456F-878E-3B0131AB2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41DEEF42-3897-4071-85CE-21C782D70E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ECCE1BAF-F03D-4B9F-BF28-D6709198A7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D6CEDAFA-D021-4680-A8E7-C81E239D08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7" name="Pijl: rechts 316">
                  <a:extLst>
                    <a:ext uri="{FF2B5EF4-FFF2-40B4-BE49-F238E27FC236}">
                      <a16:creationId xmlns:a16="http://schemas.microsoft.com/office/drawing/2014/main" id="{F4491EB2-8318-4555-B7DB-F31AF8ABBBA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4" name="Rechte verbindingslijn 293">
                <a:extLst>
                  <a:ext uri="{FF2B5EF4-FFF2-40B4-BE49-F238E27FC236}">
                    <a16:creationId xmlns:a16="http://schemas.microsoft.com/office/drawing/2014/main" id="{DA4F5C59-DF0D-4DE6-87A6-C962187198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5" name="Rechte verbindingslijn 294">
                <a:extLst>
                  <a:ext uri="{FF2B5EF4-FFF2-40B4-BE49-F238E27FC236}">
                    <a16:creationId xmlns:a16="http://schemas.microsoft.com/office/drawing/2014/main" id="{9432C3F9-B2B9-47B6-8616-AAC00A5A5E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802DD12D-578C-4FD6-A63D-F40D389B2F8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26E8EB3F-1787-4817-999C-813B2CA903B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8" name="Groep 297">
                <a:extLst>
                  <a:ext uri="{FF2B5EF4-FFF2-40B4-BE49-F238E27FC236}">
                    <a16:creationId xmlns:a16="http://schemas.microsoft.com/office/drawing/2014/main" id="{2798B5E6-4B5B-469F-8FD2-8450D46B62E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8" name="Rechthoek 307">
                  <a:extLst>
                    <a:ext uri="{FF2B5EF4-FFF2-40B4-BE49-F238E27FC236}">
                      <a16:creationId xmlns:a16="http://schemas.microsoft.com/office/drawing/2014/main" id="{4AC6A96B-77D7-4BD6-8090-AB75E8AD763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E4659AF0-2378-4D2A-AA57-F85509477CD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BBE7DC76-0191-4EAB-8DAB-8BD297F825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6549532B-AA62-428D-B4C3-9EC663D2C5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6F78D3B4-3496-46A7-9049-397EA87A0A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59755A36-91E1-4C88-A227-BB46AAAAA7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5C0DAEE0-4471-480F-8BA6-25D4F93FCA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0" name="Pijl: rechts 309">
                  <a:extLst>
                    <a:ext uri="{FF2B5EF4-FFF2-40B4-BE49-F238E27FC236}">
                      <a16:creationId xmlns:a16="http://schemas.microsoft.com/office/drawing/2014/main" id="{981C6370-818D-4D12-8771-3DAA7B7B317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9" name="Groep 298">
                <a:extLst>
                  <a:ext uri="{FF2B5EF4-FFF2-40B4-BE49-F238E27FC236}">
                    <a16:creationId xmlns:a16="http://schemas.microsoft.com/office/drawing/2014/main" id="{F62A7D14-CAA6-4206-8A54-C2F5971F719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0" name="Rechthoek 299">
                  <a:extLst>
                    <a:ext uri="{FF2B5EF4-FFF2-40B4-BE49-F238E27FC236}">
                      <a16:creationId xmlns:a16="http://schemas.microsoft.com/office/drawing/2014/main" id="{C421F77C-0C04-42D5-A14F-FB5B21925E3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39C45A2A-B8F6-42E8-BD2C-C1497C969C9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6DCC02F-4763-47E3-B277-0AEF45C73D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C486DE09-D9F4-490F-9A4C-50D15CCFEC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E97D1658-729B-4987-876C-FA20A3DA49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5F82DE36-FB9B-4919-8B81-4B5BAFF392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CC078C73-037C-4048-80BC-6AEDC63128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2" name="Pijl: rechts 301">
                  <a:extLst>
                    <a:ext uri="{FF2B5EF4-FFF2-40B4-BE49-F238E27FC236}">
                      <a16:creationId xmlns:a16="http://schemas.microsoft.com/office/drawing/2014/main" id="{972E323A-88CA-42C7-87DF-2674A336A5D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4" name="Groep 283">
              <a:extLst>
                <a:ext uri="{FF2B5EF4-FFF2-40B4-BE49-F238E27FC236}">
                  <a16:creationId xmlns:a16="http://schemas.microsoft.com/office/drawing/2014/main" id="{3A83BEFE-D224-42A0-8050-442EB5EB312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85" name="Inspireren">
                <a:extLst>
                  <a:ext uri="{FF2B5EF4-FFF2-40B4-BE49-F238E27FC236}">
                    <a16:creationId xmlns:a16="http://schemas.microsoft.com/office/drawing/2014/main" id="{DC7AAF21-4677-4246-96C0-B56F2A4B8DC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7" name="Freeform 12">
                  <a:extLst>
                    <a:ext uri="{FF2B5EF4-FFF2-40B4-BE49-F238E27FC236}">
                      <a16:creationId xmlns:a16="http://schemas.microsoft.com/office/drawing/2014/main" id="{9842D8DD-B2BC-4E88-ADF2-2F2C644546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8" name="Freeform 13">
                  <a:extLst>
                    <a:ext uri="{FF2B5EF4-FFF2-40B4-BE49-F238E27FC236}">
                      <a16:creationId xmlns:a16="http://schemas.microsoft.com/office/drawing/2014/main" id="{38D6DCD1-22F3-4AEF-8151-5FC00E3EC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9" name="Freeform 14">
                  <a:extLst>
                    <a:ext uri="{FF2B5EF4-FFF2-40B4-BE49-F238E27FC236}">
                      <a16:creationId xmlns:a16="http://schemas.microsoft.com/office/drawing/2014/main" id="{0A0AC982-DFD5-41E1-8F7D-C443C3CC525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6" name="Tekstvak 285">
                <a:extLst>
                  <a:ext uri="{FF2B5EF4-FFF2-40B4-BE49-F238E27FC236}">
                    <a16:creationId xmlns:a16="http://schemas.microsoft.com/office/drawing/2014/main" id="{FC27E777-EA17-45B5-B49F-C2FB17D651F3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59478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7AE1FD63-5F04-4F0C-81C6-011D6FEF3E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196" y="-6986"/>
            <a:ext cx="9215803" cy="6864986"/>
          </a:xfrm>
          <a:custGeom>
            <a:avLst/>
            <a:gdLst>
              <a:gd name="connsiteX0" fmla="*/ 3121447 w 9215803"/>
              <a:gd name="connsiteY0" fmla="*/ 0 h 6864986"/>
              <a:gd name="connsiteX1" fmla="*/ 6133984 w 9215803"/>
              <a:gd name="connsiteY1" fmla="*/ 0 h 6864986"/>
              <a:gd name="connsiteX2" fmla="*/ 6531491 w 9215803"/>
              <a:gd name="connsiteY2" fmla="*/ 0 h 6864986"/>
              <a:gd name="connsiteX3" fmla="*/ 9215803 w 9215803"/>
              <a:gd name="connsiteY3" fmla="*/ 0 h 6864986"/>
              <a:gd name="connsiteX4" fmla="*/ 9215803 w 9215803"/>
              <a:gd name="connsiteY4" fmla="*/ 6864986 h 6864986"/>
              <a:gd name="connsiteX5" fmla="*/ 6531491 w 9215803"/>
              <a:gd name="connsiteY5" fmla="*/ 6864986 h 6864986"/>
              <a:gd name="connsiteX6" fmla="*/ 6133984 w 9215803"/>
              <a:gd name="connsiteY6" fmla="*/ 6864986 h 6864986"/>
              <a:gd name="connsiteX7" fmla="*/ 0 w 9215803"/>
              <a:gd name="connsiteY7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803" h="6864986">
                <a:moveTo>
                  <a:pt x="3121447" y="0"/>
                </a:moveTo>
                <a:lnTo>
                  <a:pt x="6133984" y="0"/>
                </a:lnTo>
                <a:lnTo>
                  <a:pt x="6531491" y="0"/>
                </a:lnTo>
                <a:lnTo>
                  <a:pt x="9215803" y="0"/>
                </a:lnTo>
                <a:lnTo>
                  <a:pt x="9215803" y="6864986"/>
                </a:lnTo>
                <a:lnTo>
                  <a:pt x="6531491" y="6864986"/>
                </a:lnTo>
                <a:lnTo>
                  <a:pt x="6133984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492000" tIns="2808000" rIns="259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chemeClr val="accent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92237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2371791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E6B9-0DF8-49F8-907F-DF612091149F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(L)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90" name="INSTRUCTION">
            <a:extLst>
              <a:ext uri="{FF2B5EF4-FFF2-40B4-BE49-F238E27FC236}">
                <a16:creationId xmlns:a16="http://schemas.microsoft.com/office/drawing/2014/main" id="{75D16D5B-8E61-4E76-A4E4-F6899A6FE51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AEFD7FA5-F5A9-480D-92F8-E6D611C527B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1880DE10-0E6B-4176-A372-054458764E2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91BC605C-B8FF-4E63-90BA-11CF5063112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id="{B0E7AA0D-6C00-4A3F-B200-2CE3AFDFFF95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33F09FAB-5C6E-4D89-A6B7-846482886772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05C61113-3C65-4306-B064-D9327CB7885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4AE5B3A0-24DF-4970-AC19-C769CADD50C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A939126F-FD8B-46D4-8F50-78A0589FCE76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F20444D1-9EBC-4F0C-BCF6-67F0D19B04D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D5BE351D-D323-4B76-9C7C-9718DAF0C29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061405F6-42D3-49EE-96CF-11416B41E5F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06E6F0C3-829F-463A-9478-7ECC4706DC7F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3" name="Rechthoek: afgeronde hoeken 252">
                  <a:extLst>
                    <a:ext uri="{FF2B5EF4-FFF2-40B4-BE49-F238E27FC236}">
                      <a16:creationId xmlns:a16="http://schemas.microsoft.com/office/drawing/2014/main" id="{C7B678E2-5AEC-4E96-AD30-7534020F15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0F88322-4558-477A-A0ED-88CBF06683E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54612A82-8273-47C3-B538-C0D0F7322DE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4F8D4D97-BE81-494F-81CF-F5682DDD237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C13B29F5-FBAB-4821-9133-7892560DAC3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1C215B72-F0A7-438F-AD0A-B78FE30C9A1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9BB09425-E767-4430-8DF7-6EB858B274F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E0D4BE79-E59C-4D77-AB96-A9B5309B36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7" name="Rechthoek: afgeronde hoeken 246">
                    <a:extLst>
                      <a:ext uri="{FF2B5EF4-FFF2-40B4-BE49-F238E27FC236}">
                        <a16:creationId xmlns:a16="http://schemas.microsoft.com/office/drawing/2014/main" id="{44ADFC08-7631-4F42-8622-8E7A1250CB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8" name="Rechthoek 247">
                    <a:extLst>
                      <a:ext uri="{FF2B5EF4-FFF2-40B4-BE49-F238E27FC236}">
                        <a16:creationId xmlns:a16="http://schemas.microsoft.com/office/drawing/2014/main" id="{19589F52-AAB8-4B0B-B0EA-D5AA2DBEED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41C5CDDA-1CF6-48CB-AF14-4D0EBDF74D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FD96610C-6C1B-4496-91D0-C141188F2F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80C47C2C-D0D6-4C83-B971-07F614BBDA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3CDE7D96-BC58-4362-BDC3-E41C06D482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6" name="Boog 245">
                  <a:extLst>
                    <a:ext uri="{FF2B5EF4-FFF2-40B4-BE49-F238E27FC236}">
                      <a16:creationId xmlns:a16="http://schemas.microsoft.com/office/drawing/2014/main" id="{73B1E924-06BE-4F26-9D00-EC2BC5D3343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2" name="Tekstvak 241">
                <a:extLst>
                  <a:ext uri="{FF2B5EF4-FFF2-40B4-BE49-F238E27FC236}">
                    <a16:creationId xmlns:a16="http://schemas.microsoft.com/office/drawing/2014/main" id="{57A2414C-7765-40A5-B4AD-1CD934E5FA75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7FAE2321-9AC9-4B7C-A9AF-0637A927D38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C6C2CECE-E43A-4806-BE5F-DC169D15ADA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CD2F63EF-81D5-4606-8B1C-10D641E5B8F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4114324A-3109-4704-854A-F1CE9D1DBD11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9" name="ICOON_info">
                <a:extLst>
                  <a:ext uri="{FF2B5EF4-FFF2-40B4-BE49-F238E27FC236}">
                    <a16:creationId xmlns:a16="http://schemas.microsoft.com/office/drawing/2014/main" id="{2E782565-52D0-4FA9-B4FD-3433D07DD140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6" name="Ovaal 235">
                  <a:extLst>
                    <a:ext uri="{FF2B5EF4-FFF2-40B4-BE49-F238E27FC236}">
                      <a16:creationId xmlns:a16="http://schemas.microsoft.com/office/drawing/2014/main" id="{AE0C3C31-B786-4B28-A905-AB2F452B155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Graphic 163" descr="Informatie">
                  <a:extLst>
                    <a:ext uri="{FF2B5EF4-FFF2-40B4-BE49-F238E27FC236}">
                      <a16:creationId xmlns:a16="http://schemas.microsoft.com/office/drawing/2014/main" id="{26DE7854-EDF9-4208-A68A-B4DD5CE1AEE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CD5F4A3A-F88D-4381-B883-614561909C9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1" name="Inspireren">
                  <a:extLst>
                    <a:ext uri="{FF2B5EF4-FFF2-40B4-BE49-F238E27FC236}">
                      <a16:creationId xmlns:a16="http://schemas.microsoft.com/office/drawing/2014/main" id="{E16052FD-0F39-4E1F-875F-D4CE8F5A35C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3" name="Freeform 12">
                    <a:extLst>
                      <a:ext uri="{FF2B5EF4-FFF2-40B4-BE49-F238E27FC236}">
                        <a16:creationId xmlns:a16="http://schemas.microsoft.com/office/drawing/2014/main" id="{34A4EF28-2B58-4411-AC3C-6030A07597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4" name="Freeform 13">
                    <a:extLst>
                      <a:ext uri="{FF2B5EF4-FFF2-40B4-BE49-F238E27FC236}">
                        <a16:creationId xmlns:a16="http://schemas.microsoft.com/office/drawing/2014/main" id="{BBDA3D90-077E-4FBE-A609-E8506171AB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4">
                    <a:extLst>
                      <a:ext uri="{FF2B5EF4-FFF2-40B4-BE49-F238E27FC236}">
                        <a16:creationId xmlns:a16="http://schemas.microsoft.com/office/drawing/2014/main" id="{7560ADF1-BB47-468B-B465-1B0CF112FB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2" name="Tekstvak 231">
                  <a:extLst>
                    <a:ext uri="{FF2B5EF4-FFF2-40B4-BE49-F238E27FC236}">
                      <a16:creationId xmlns:a16="http://schemas.microsoft.com/office/drawing/2014/main" id="{FEBFA2C7-1CB9-4E57-AECD-B10832AD322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036D5B85-2525-4E73-BC4C-2384FE16AF9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B59084D4-0BA1-4403-8C57-CDF0D40C4D6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32F944B1-3963-4749-9225-E1D261D54EE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2" name="Groep 221">
                    <a:extLst>
                      <a:ext uri="{FF2B5EF4-FFF2-40B4-BE49-F238E27FC236}">
                        <a16:creationId xmlns:a16="http://schemas.microsoft.com/office/drawing/2014/main" id="{55E1C623-4047-40E3-8A22-4621D038603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5" name="Rechthoek 224">
                      <a:extLst>
                        <a:ext uri="{FF2B5EF4-FFF2-40B4-BE49-F238E27FC236}">
                          <a16:creationId xmlns:a16="http://schemas.microsoft.com/office/drawing/2014/main" id="{27CDA4A5-4C2A-4B25-AD64-BFDB3184EB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39CB939F-BD94-48A8-8216-801F1C7B99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Ovaal 226">
                      <a:extLst>
                        <a:ext uri="{FF2B5EF4-FFF2-40B4-BE49-F238E27FC236}">
                          <a16:creationId xmlns:a16="http://schemas.microsoft.com/office/drawing/2014/main" id="{66AAF5A0-5446-459E-B312-5D55337068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3" name="Afbeelding 222">
                    <a:extLst>
                      <a:ext uri="{FF2B5EF4-FFF2-40B4-BE49-F238E27FC236}">
                        <a16:creationId xmlns:a16="http://schemas.microsoft.com/office/drawing/2014/main" id="{19C822BC-A88D-4D3B-8AA7-FA57AE68A2A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263A461D-67E9-4E39-9BFA-B3A58DAC7B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D175E7E3-997E-4144-A193-2BE094445C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DFAADDD5-A4D0-43D7-B94D-15579128E3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800332F5-D192-408F-83CD-65061C2415C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B2CB7C79-0146-4B99-B2DF-7D1266535AC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8" name="Rechthoek 217">
                    <a:extLst>
                      <a:ext uri="{FF2B5EF4-FFF2-40B4-BE49-F238E27FC236}">
                        <a16:creationId xmlns:a16="http://schemas.microsoft.com/office/drawing/2014/main" id="{9192F93C-895E-4FC2-BFEA-06F9445661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A6C92E79-D1BB-4857-8459-215DFD141AD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216B9610-D335-4D53-A717-73C66462816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4" name="Gelijkbenige driehoek 213">
                <a:extLst>
                  <a:ext uri="{FF2B5EF4-FFF2-40B4-BE49-F238E27FC236}">
                    <a16:creationId xmlns:a16="http://schemas.microsoft.com/office/drawing/2014/main" id="{18FA8062-BBD4-4130-BF5D-3EB6134486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8DE6663A-0D53-4610-ABA1-A955CFCFF31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C7AD3126-BEA3-450F-862D-4F2F07EDBA0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6960E580-525E-4126-911A-011B0C5BDA0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04A4325F-76A8-4D37-8DA7-6061FD38469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001AC7A-DA3E-45C8-B068-36CE380BA33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985E8B68-424C-48C5-A931-851763A6A180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B32C8D2E-944F-4411-864A-C5BC169CDCC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87C7FC07-4E19-43B1-AFBB-B480557C0579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A110A888-A0D1-46C9-99A3-F2712F855DE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98DF4869-C1D4-4D72-BD21-ACD8F93D1E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grpSp>
        <p:nvGrpSpPr>
          <p:cNvPr id="259" name="INSTRUCTION">
            <a:extLst>
              <a:ext uri="{FF2B5EF4-FFF2-40B4-BE49-F238E27FC236}">
                <a16:creationId xmlns:a16="http://schemas.microsoft.com/office/drawing/2014/main" id="{6DCCF240-5C16-4A68-86E8-3093B4F101F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EE13A09D-7F49-4E61-BFD0-C4C486E633C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10408CCA-FF8B-436D-99D3-F12D8E5A385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BEF8C534-8070-4740-9429-0C9BBC588E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63" name="Ovaal 262">
              <a:extLst>
                <a:ext uri="{FF2B5EF4-FFF2-40B4-BE49-F238E27FC236}">
                  <a16:creationId xmlns:a16="http://schemas.microsoft.com/office/drawing/2014/main" id="{4F40320F-08AA-4A1F-A45B-8079FE6C93D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5B1C7177-3417-4DDC-A0E2-217102931AEA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69FCE4DF-FF5D-499E-AD9B-3F1007AD039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488D5B8E-C3AC-4AB6-8507-6DEA582FD0D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344D3B46-D84F-4DF0-B109-B17965D7FD5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4863" marR="0" lvl="2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3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68" name="Ovaal 267">
              <a:extLst>
                <a:ext uri="{FF2B5EF4-FFF2-40B4-BE49-F238E27FC236}">
                  <a16:creationId xmlns:a16="http://schemas.microsoft.com/office/drawing/2014/main" id="{9C301326-13F0-44D0-8871-362F0438FC5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EB986839-BF96-4767-8F29-115A3BAF085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3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70" name="Ovaal 269">
              <a:extLst>
                <a:ext uri="{FF2B5EF4-FFF2-40B4-BE49-F238E27FC236}">
                  <a16:creationId xmlns:a16="http://schemas.microsoft.com/office/drawing/2014/main" id="{DA8A7A1D-0459-48C3-BA9D-D1FA16A5010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1" name="Rechthoek 270">
              <a:extLst>
                <a:ext uri="{FF2B5EF4-FFF2-40B4-BE49-F238E27FC236}">
                  <a16:creationId xmlns:a16="http://schemas.microsoft.com/office/drawing/2014/main" id="{74751C63-D774-4620-8ECA-8D9468739B0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4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600" b="1" kern="1200" noProof="0" dirty="0">
                  <a:solidFill>
                    <a:schemeClr val="accent6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2" name="Ovaal 271">
              <a:extLst>
                <a:ext uri="{FF2B5EF4-FFF2-40B4-BE49-F238E27FC236}">
                  <a16:creationId xmlns:a16="http://schemas.microsoft.com/office/drawing/2014/main" id="{34B0D77D-4D33-490A-AD38-9E7F26A2775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28CF7B5A-1084-468D-9C75-A99B99F5956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6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+mj-lt"/>
                <a:buAutoNum type="arabi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74" name="Ovaal 273">
              <a:extLst>
                <a:ext uri="{FF2B5EF4-FFF2-40B4-BE49-F238E27FC236}">
                  <a16:creationId xmlns:a16="http://schemas.microsoft.com/office/drawing/2014/main" id="{F81511B4-FFC1-43D6-882A-2C6D61EFD77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5" name="Rechthoek 274">
              <a:extLst>
                <a:ext uri="{FF2B5EF4-FFF2-40B4-BE49-F238E27FC236}">
                  <a16:creationId xmlns:a16="http://schemas.microsoft.com/office/drawing/2014/main" id="{884D2E66-996F-409C-88FA-1B6DB6EC9D67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7" indent="-3556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76" name="Ovaal 275">
              <a:extLst>
                <a:ext uri="{FF2B5EF4-FFF2-40B4-BE49-F238E27FC236}">
                  <a16:creationId xmlns:a16="http://schemas.microsoft.com/office/drawing/2014/main" id="{C99C16FC-2D4D-483D-8FC2-D9FC866E064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58B9FAF0-4943-4E5A-9122-8DFB09B0B80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3200" b="0" i="1" kern="1200" noProof="0" dirty="0">
                  <a:solidFill>
                    <a:schemeClr val="accent6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78" name="Ovaal 277">
              <a:extLst>
                <a:ext uri="{FF2B5EF4-FFF2-40B4-BE49-F238E27FC236}">
                  <a16:creationId xmlns:a16="http://schemas.microsoft.com/office/drawing/2014/main" id="{D20E947F-2740-455F-817B-85A18C3D72A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B53C4C90-ED26-4BA8-BC4D-A9803207B8A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lvl="5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sz="1600" b="1" kern="1200" cap="all" baseline="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7B636310-98AF-4C29-A1DD-8D5940B303C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1" name="ICOON_info">
              <a:extLst>
                <a:ext uri="{FF2B5EF4-FFF2-40B4-BE49-F238E27FC236}">
                  <a16:creationId xmlns:a16="http://schemas.microsoft.com/office/drawing/2014/main" id="{7DF333EF-4C6E-4C3A-8634-6E70737666B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29" name="Ovaal 328">
                <a:extLst>
                  <a:ext uri="{FF2B5EF4-FFF2-40B4-BE49-F238E27FC236}">
                    <a16:creationId xmlns:a16="http://schemas.microsoft.com/office/drawing/2014/main" id="{02A4D806-D1D0-46CD-B736-998FEEA9AE0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Graphic 163" descr="Informatie">
                <a:extLst>
                  <a:ext uri="{FF2B5EF4-FFF2-40B4-BE49-F238E27FC236}">
                    <a16:creationId xmlns:a16="http://schemas.microsoft.com/office/drawing/2014/main" id="{A57C431E-41B4-4A69-96E4-7A4C2D3ADD3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2" name="VOORBEELD">
              <a:extLst>
                <a:ext uri="{FF2B5EF4-FFF2-40B4-BE49-F238E27FC236}">
                  <a16:creationId xmlns:a16="http://schemas.microsoft.com/office/drawing/2014/main" id="{A42316FE-783C-47CC-BBEB-9702D357B9B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89" name="Rechthoek 288">
                <a:extLst>
                  <a:ext uri="{FF2B5EF4-FFF2-40B4-BE49-F238E27FC236}">
                    <a16:creationId xmlns:a16="http://schemas.microsoft.com/office/drawing/2014/main" id="{9464F1FA-F14B-45E6-99D4-302F8494155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68647249-7920-468D-9C91-B762C5998D7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1" name="Groep 290">
                <a:extLst>
                  <a:ext uri="{FF2B5EF4-FFF2-40B4-BE49-F238E27FC236}">
                    <a16:creationId xmlns:a16="http://schemas.microsoft.com/office/drawing/2014/main" id="{F24B6C0B-7562-4D42-9F5D-04FFAD81695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2" name="Groep 321">
                  <a:extLst>
                    <a:ext uri="{FF2B5EF4-FFF2-40B4-BE49-F238E27FC236}">
                      <a16:creationId xmlns:a16="http://schemas.microsoft.com/office/drawing/2014/main" id="{E4179F30-7740-48EE-A27E-F34F1100C20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2D00F07D-5B89-4F3C-A63F-DCFF3FA8E2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14EE5D35-41C1-4189-81A4-4BF936F7B1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BDD8F77D-7E06-44D8-97B7-53DC11802E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4FBBAF2C-01BF-4386-BA87-5290AA4625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B7D5CD3F-4FDD-4088-9ADC-E0D69FA3EB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3" name="Pijl: rechts 322">
                  <a:extLst>
                    <a:ext uri="{FF2B5EF4-FFF2-40B4-BE49-F238E27FC236}">
                      <a16:creationId xmlns:a16="http://schemas.microsoft.com/office/drawing/2014/main" id="{8F9AC961-044B-4E8E-BB99-0507B56F0A5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2" name="Groep 291">
                <a:extLst>
                  <a:ext uri="{FF2B5EF4-FFF2-40B4-BE49-F238E27FC236}">
                    <a16:creationId xmlns:a16="http://schemas.microsoft.com/office/drawing/2014/main" id="{7D9B3BF1-DFE9-435A-9A8B-B2205D5A4CF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5" name="Groep 314">
                  <a:extLst>
                    <a:ext uri="{FF2B5EF4-FFF2-40B4-BE49-F238E27FC236}">
                      <a16:creationId xmlns:a16="http://schemas.microsoft.com/office/drawing/2014/main" id="{E963D5D9-D3A1-4467-BA1C-C7B3F193234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1C7E21E4-1ADA-4C57-ABD3-0E51EA2A87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21CEF9D2-700B-40C4-B8DE-DE93826B5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077BFE6E-193C-4E03-9FC0-027153FBAE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FFA76638-7B06-479F-8427-C6CC7324EB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5032BD03-FEDD-4D77-9AE8-40600409B8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6" name="Pijl: rechts 315">
                  <a:extLst>
                    <a:ext uri="{FF2B5EF4-FFF2-40B4-BE49-F238E27FC236}">
                      <a16:creationId xmlns:a16="http://schemas.microsoft.com/office/drawing/2014/main" id="{87626930-625D-4F25-B11C-2E9F1BA4485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3" name="Rechte verbindingslijn 292">
                <a:extLst>
                  <a:ext uri="{FF2B5EF4-FFF2-40B4-BE49-F238E27FC236}">
                    <a16:creationId xmlns:a16="http://schemas.microsoft.com/office/drawing/2014/main" id="{AB6D613C-AC1F-4E93-816B-9AD470D5A3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4" name="Rechte verbindingslijn 293">
                <a:extLst>
                  <a:ext uri="{FF2B5EF4-FFF2-40B4-BE49-F238E27FC236}">
                    <a16:creationId xmlns:a16="http://schemas.microsoft.com/office/drawing/2014/main" id="{C1072D08-CC6E-416F-AD01-9193C9B968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5" name="Rechthoek 294">
                <a:extLst>
                  <a:ext uri="{FF2B5EF4-FFF2-40B4-BE49-F238E27FC236}">
                    <a16:creationId xmlns:a16="http://schemas.microsoft.com/office/drawing/2014/main" id="{0AD1264F-15F9-401F-8FF1-3F4E986C4B0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C822B38C-76FE-4727-BE9E-8FC0EBE9442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97" name="Groep 296">
                <a:extLst>
                  <a:ext uri="{FF2B5EF4-FFF2-40B4-BE49-F238E27FC236}">
                    <a16:creationId xmlns:a16="http://schemas.microsoft.com/office/drawing/2014/main" id="{1EBC7DB7-A6B7-419E-BF19-F8673199224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7" name="Rechthoek 306">
                  <a:extLst>
                    <a:ext uri="{FF2B5EF4-FFF2-40B4-BE49-F238E27FC236}">
                      <a16:creationId xmlns:a16="http://schemas.microsoft.com/office/drawing/2014/main" id="{C8ACCBAE-9B17-49BE-8CDC-F4399DA76BC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6544ADDE-4A9D-4E59-A46F-4D49416B47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0" name="Rechte verbindingslijn 309">
                    <a:extLst>
                      <a:ext uri="{FF2B5EF4-FFF2-40B4-BE49-F238E27FC236}">
                        <a16:creationId xmlns:a16="http://schemas.microsoft.com/office/drawing/2014/main" id="{A5017BF2-1EBB-4EBC-A9E2-4C903A1EB6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24DFECB7-A8F5-4A33-88E0-9DE9B48EE3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3F2EBADF-3315-4289-9C60-7184B19888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D114E958-DE86-4BB4-BCD1-EB363A8D46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98279AA0-F6D7-4DF2-A056-A6C399716F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9" name="Pijl: rechts 308">
                  <a:extLst>
                    <a:ext uri="{FF2B5EF4-FFF2-40B4-BE49-F238E27FC236}">
                      <a16:creationId xmlns:a16="http://schemas.microsoft.com/office/drawing/2014/main" id="{B07EC95B-07DC-46B1-A046-EAF359A60F7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8" name="Groep 297">
                <a:extLst>
                  <a:ext uri="{FF2B5EF4-FFF2-40B4-BE49-F238E27FC236}">
                    <a16:creationId xmlns:a16="http://schemas.microsoft.com/office/drawing/2014/main" id="{0FA7770C-7DCF-4129-94F2-31EEB80B0F0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99" name="Rechthoek 298">
                  <a:extLst>
                    <a:ext uri="{FF2B5EF4-FFF2-40B4-BE49-F238E27FC236}">
                      <a16:creationId xmlns:a16="http://schemas.microsoft.com/office/drawing/2014/main" id="{D2A07E43-6B7B-4291-8E46-F6055631B5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414521DA-5347-4D74-B1C3-9C0CD80295E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2" name="Rechte verbindingslijn 301">
                    <a:extLst>
                      <a:ext uri="{FF2B5EF4-FFF2-40B4-BE49-F238E27FC236}">
                        <a16:creationId xmlns:a16="http://schemas.microsoft.com/office/drawing/2014/main" id="{41F72E82-FA06-4697-939B-F945233E3B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C9CA9F02-C3C2-46BD-92DC-01D9C987BD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DFBA579B-DAAB-4978-B90B-D6C01B8199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3E06B938-612E-4DFA-A951-809286A01E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2B1A04C5-742F-4F21-8DFB-578ECC1E76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1" name="Pijl: rechts 300">
                  <a:extLst>
                    <a:ext uri="{FF2B5EF4-FFF2-40B4-BE49-F238E27FC236}">
                      <a16:creationId xmlns:a16="http://schemas.microsoft.com/office/drawing/2014/main" id="{0D208789-AB7B-4D05-84D7-159EBF74687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3" name="Groep 282">
              <a:extLst>
                <a:ext uri="{FF2B5EF4-FFF2-40B4-BE49-F238E27FC236}">
                  <a16:creationId xmlns:a16="http://schemas.microsoft.com/office/drawing/2014/main" id="{88B3288E-04FC-40CD-A5C2-1DB442968E9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84" name="Inspireren">
                <a:extLst>
                  <a:ext uri="{FF2B5EF4-FFF2-40B4-BE49-F238E27FC236}">
                    <a16:creationId xmlns:a16="http://schemas.microsoft.com/office/drawing/2014/main" id="{86343CB4-71A3-460F-AE55-C0796C9302F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6" name="Freeform 12">
                  <a:extLst>
                    <a:ext uri="{FF2B5EF4-FFF2-40B4-BE49-F238E27FC236}">
                      <a16:creationId xmlns:a16="http://schemas.microsoft.com/office/drawing/2014/main" id="{92719E16-CEB4-4D40-A288-CB2144B74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7" name="Freeform 13">
                  <a:extLst>
                    <a:ext uri="{FF2B5EF4-FFF2-40B4-BE49-F238E27FC236}">
                      <a16:creationId xmlns:a16="http://schemas.microsoft.com/office/drawing/2014/main" id="{E0BDEA1B-80DD-4F95-8B04-13D77ED93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88" name="Freeform 14">
                  <a:extLst>
                    <a:ext uri="{FF2B5EF4-FFF2-40B4-BE49-F238E27FC236}">
                      <a16:creationId xmlns:a16="http://schemas.microsoft.com/office/drawing/2014/main" id="{87587468-1DD8-406F-8822-6C50302ECE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5" name="Tekstvak 284">
                <a:extLst>
                  <a:ext uri="{FF2B5EF4-FFF2-40B4-BE49-F238E27FC236}">
                    <a16:creationId xmlns:a16="http://schemas.microsoft.com/office/drawing/2014/main" id="{D901130C-F452-4582-BF62-63289E9F53CD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874674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7999" y="756146"/>
            <a:ext cx="10895999" cy="3442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000" y="1797668"/>
            <a:ext cx="10895999" cy="4171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r>
              <a:rPr lang="en-GB" sz="1200" b="1" cap="all" baseline="0" noProof="0" dirty="0">
                <a:latin typeface="+mj-lt"/>
              </a:rPr>
              <a:t>Name of the layout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39118" y="7026364"/>
            <a:ext cx="2092881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9FDA013-94B5-498D-8B65-BA22C6AB2B58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279005" y="6329636"/>
            <a:ext cx="264993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C11328BF-F3D9-4414-8F34-268C3340B93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ID" hidden="1">
            <a:extLst>
              <a:ext uri="{FF2B5EF4-FFF2-40B4-BE49-F238E27FC236}">
                <a16:creationId xmlns:a16="http://schemas.microsoft.com/office/drawing/2014/main" id="{55091356-314A-4410-BA50-19B524C1013E}"/>
              </a:ext>
            </a:extLst>
          </p:cNvPr>
          <p:cNvGrpSpPr/>
          <p:nvPr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3B7747D-B8F3-4460-ABDD-6BC7426B9BB4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9D2D6D38-B0C5-49F4-84D3-FE0F502F0FF0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253DC6D-B3A8-4123-BC55-197E9A85987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E190B9C-4F1D-4F9E-8542-F6D8AE6FF17B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CA7B56E2-00CE-45B5-ABBC-DD665BB256F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CB21E2B-AF00-4B48-887C-CA15089AADBC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FF76AEB-7C6B-400B-8148-4F48035FD8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19D2DB0-95D8-4344-88E4-C3451911884D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pic>
        <p:nvPicPr>
          <p:cNvPr id="62" name="Afbeelding 61">
            <a:extLst>
              <a:ext uri="{FF2B5EF4-FFF2-40B4-BE49-F238E27FC236}">
                <a16:creationId xmlns:a16="http://schemas.microsoft.com/office/drawing/2014/main" id="{3FB03A3A-85B5-4589-A03E-36959F36155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06" y="6255079"/>
            <a:ext cx="1748640" cy="437160"/>
          </a:xfrm>
          <a:prstGeom prst="rect">
            <a:avLst/>
          </a:prstGeom>
        </p:spPr>
      </p:pic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7DDC793C-6FBC-4857-8006-CD19A1FA41B1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8E953E7-9056-4306-A244-7F96F8869640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991053EF-8DAA-4DFC-8485-DF5846C3510A}"/>
              </a:ext>
            </a:extLst>
          </p:cNvPr>
          <p:cNvSpPr txBox="1">
            <a:spLocks/>
          </p:cNvSpPr>
          <p:nvPr userDrawn="1"/>
        </p:nvSpPr>
        <p:spPr>
          <a:xfrm>
            <a:off x="249061" y="202682"/>
            <a:ext cx="119817" cy="243335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1" r:id="rId3"/>
    <p:sldLayoutId id="2147483694" r:id="rId4"/>
    <p:sldLayoutId id="2147483658" r:id="rId5"/>
    <p:sldLayoutId id="2147483714" r:id="rId6"/>
    <p:sldLayoutId id="2147483708" r:id="rId7"/>
    <p:sldLayoutId id="2147483695" r:id="rId8"/>
    <p:sldLayoutId id="2147483707" r:id="rId9"/>
    <p:sldLayoutId id="2147483696" r:id="rId10"/>
    <p:sldLayoutId id="2147483709" r:id="rId11"/>
    <p:sldLayoutId id="2147483704" r:id="rId12"/>
    <p:sldLayoutId id="2147483700" r:id="rId13"/>
    <p:sldLayoutId id="2147483710" r:id="rId14"/>
    <p:sldLayoutId id="2147483711" r:id="rId15"/>
    <p:sldLayoutId id="2147483712" r:id="rId16"/>
    <p:sldLayoutId id="2147483699" r:id="rId17"/>
    <p:sldLayoutId id="2147483703" r:id="rId18"/>
    <p:sldLayoutId id="2147483713" r:id="rId19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31813" indent="-25876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>
            <a:lumMod val="60000"/>
            <a:lumOff val="40000"/>
          </a:schemeClr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4863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6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Arial" panose="020B0604020202020204" pitchFamily="34" charset="0"/>
        <a:buNone/>
        <a:defRPr sz="2000" b="1" kern="1200" cap="all" baseline="0">
          <a:solidFill>
            <a:schemeClr val="accent1"/>
          </a:solidFill>
          <a:latin typeface="+mj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+mj-lt"/>
        <a:buAutoNum type="arabicPeriod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Font typeface="+mj-lt"/>
        <a:buAutoNum type="alphaL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4800" b="0" i="1" kern="1200">
          <a:solidFill>
            <a:schemeClr val="accent6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29" userDrawn="1">
          <p15:clr>
            <a:srgbClr val="F26B43"/>
          </p15:clr>
        </p15:guide>
        <p15:guide id="2" pos="409" userDrawn="1">
          <p15:clr>
            <a:srgbClr val="F26B43"/>
          </p15:clr>
        </p15:guide>
        <p15:guide id="3" orient="horz" pos="3759" userDrawn="1">
          <p15:clr>
            <a:srgbClr val="F26B43"/>
          </p15:clr>
        </p15:guide>
        <p15:guide id="4" orient="horz" pos="3979" userDrawn="1">
          <p15:clr>
            <a:srgbClr val="A4A3A4"/>
          </p15:clr>
        </p15:guide>
        <p15:guide id="5" orient="horz" pos="4093" userDrawn="1">
          <p15:clr>
            <a:srgbClr val="A4A3A4"/>
          </p15:clr>
        </p15:guide>
        <p15:guide id="6" orient="horz" pos="902" userDrawn="1">
          <p15:clr>
            <a:srgbClr val="A4A3A4"/>
          </p15:clr>
        </p15:guide>
        <p15:guide id="7" orient="horz" pos="455" userDrawn="1">
          <p15:clr>
            <a:srgbClr val="A4A3A4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7999" y="756146"/>
            <a:ext cx="10895999" cy="3442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000" y="1797668"/>
            <a:ext cx="10895999" cy="4171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r>
              <a:rPr lang="en-GB" sz="1200" b="1" cap="all" baseline="0" noProof="0" dirty="0">
                <a:latin typeface="+mj-lt"/>
              </a:rPr>
              <a:t>Name of the layout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39118" y="7026364"/>
            <a:ext cx="2092881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B79F66-B677-43C8-B8D9-B952D4EFA517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GB" noProof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279005" y="6329636"/>
            <a:ext cx="264993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C11328BF-F3D9-4414-8F34-268C3340B93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ID" hidden="1">
            <a:extLst>
              <a:ext uri="{FF2B5EF4-FFF2-40B4-BE49-F238E27FC236}">
                <a16:creationId xmlns:a16="http://schemas.microsoft.com/office/drawing/2014/main" id="{55091356-314A-4410-BA50-19B524C1013E}"/>
              </a:ext>
            </a:extLst>
          </p:cNvPr>
          <p:cNvGrpSpPr/>
          <p:nvPr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3B7747D-B8F3-4460-ABDD-6BC7426B9BB4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9D2D6D38-B0C5-49F4-84D3-FE0F502F0FF0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253DC6D-B3A8-4123-BC55-197E9A85987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E190B9C-4F1D-4F9E-8542-F6D8AE6FF17B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CA7B56E2-00CE-45B5-ABBC-DD665BB256F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CB21E2B-AF00-4B48-887C-CA15089AADBC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FF76AEB-7C6B-400B-8148-4F48035FD8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19D2DB0-95D8-4344-88E4-C3451911884D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pic>
        <p:nvPicPr>
          <p:cNvPr id="62" name="Afbeelding 61">
            <a:extLst>
              <a:ext uri="{FF2B5EF4-FFF2-40B4-BE49-F238E27FC236}">
                <a16:creationId xmlns:a16="http://schemas.microsoft.com/office/drawing/2014/main" id="{3FB03A3A-85B5-4589-A03E-36959F361551}"/>
              </a:ext>
            </a:extLst>
          </p:cNvPr>
          <p:cNvPicPr>
            <a:picLocks noChangeAspect="1"/>
          </p:cNvPicPr>
          <p:nvPr userDrawn="1"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06" y="6255079"/>
            <a:ext cx="1748640" cy="437160"/>
          </a:xfrm>
          <a:prstGeom prst="rect">
            <a:avLst/>
          </a:prstGeom>
        </p:spPr>
      </p:pic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7DDC793C-6FBC-4857-8006-CD19A1FA41B1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8E953E7-9056-4306-A244-7F96F8869640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2" name="Tijdelijke aanduiding voor tekst 15">
            <a:extLst>
              <a:ext uri="{FF2B5EF4-FFF2-40B4-BE49-F238E27FC236}">
                <a16:creationId xmlns:a16="http://schemas.microsoft.com/office/drawing/2014/main" id="{991053EF-8DAA-4DFC-8485-DF5846C3510A}"/>
              </a:ext>
            </a:extLst>
          </p:cNvPr>
          <p:cNvSpPr txBox="1">
            <a:spLocks/>
          </p:cNvSpPr>
          <p:nvPr userDrawn="1"/>
        </p:nvSpPr>
        <p:spPr>
          <a:xfrm>
            <a:off x="249061" y="202682"/>
            <a:ext cx="119817" cy="243335"/>
          </a:xfrm>
          <a:prstGeom prst="rect">
            <a:avLst/>
          </a:prstGeom>
          <a:blipFill>
            <a:blip r:embed="rId6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30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  <p:sldLayoutId id="2147483775" r:id="rId57"/>
    <p:sldLayoutId id="2147483776" r:id="rId58"/>
    <p:sldLayoutId id="2147483777" r:id="rId59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31813" indent="-25876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>
            <a:lumMod val="60000"/>
            <a:lumOff val="40000"/>
          </a:schemeClr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4863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6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Arial" panose="020B0604020202020204" pitchFamily="34" charset="0"/>
        <a:buNone/>
        <a:defRPr sz="2000" b="1" kern="1200" cap="all" baseline="0">
          <a:solidFill>
            <a:schemeClr val="accent1"/>
          </a:solidFill>
          <a:latin typeface="+mj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+mj-lt"/>
        <a:buAutoNum type="arabicPeriod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Font typeface="+mj-lt"/>
        <a:buAutoNum type="alphaL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4800" b="0" i="1" kern="1200">
          <a:solidFill>
            <a:schemeClr val="accent6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29">
          <p15:clr>
            <a:srgbClr val="F26B43"/>
          </p15:clr>
        </p15:guide>
        <p15:guide id="2" pos="409">
          <p15:clr>
            <a:srgbClr val="F26B43"/>
          </p15:clr>
        </p15:guide>
        <p15:guide id="3" orient="horz" pos="3759">
          <p15:clr>
            <a:srgbClr val="F26B43"/>
          </p15:clr>
        </p15:guide>
        <p15:guide id="4" orient="horz" pos="3979">
          <p15:clr>
            <a:srgbClr val="A4A3A4"/>
          </p15:clr>
        </p15:guide>
        <p15:guide id="5" orient="horz" pos="4093">
          <p15:clr>
            <a:srgbClr val="A4A3A4"/>
          </p15:clr>
        </p15:guide>
        <p15:guide id="6" orient="horz" pos="902">
          <p15:clr>
            <a:srgbClr val="A4A3A4"/>
          </p15:clr>
        </p15:guide>
        <p15:guide id="7" orient="horz" pos="455">
          <p15:clr>
            <a:srgbClr val="A4A3A4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elpdesk.ba@nbb.be" TargetMode="External"/><Relationship Id="rId2" Type="http://schemas.openxmlformats.org/officeDocument/2006/relationships/hyperlink" Target="https://developer.uat2.cbso.nbb.b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postman.com/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prd.nbb/display/CBSOP/Environments" TargetMode="Externa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.ba@nbb.be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C873FC0B-088F-4D3A-B7A1-24EEBD66407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" b="2067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3206C2-7EA4-4BA8-90D0-729443FE234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90B364D-227B-47FA-BC6C-229774EA5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98" y="1453048"/>
            <a:ext cx="5513519" cy="1764728"/>
          </a:xfrm>
        </p:spPr>
        <p:txBody>
          <a:bodyPr/>
          <a:lstStyle/>
          <a:p>
            <a:r>
              <a:rPr lang="en-GB" dirty="0"/>
              <a:t>CBSO Webservices Demo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BA025C36-DB6A-4F67-82CE-C676F1F8B6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CBSO Support Team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1D6A520-B00B-443D-8CC9-18C90643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27701FB-5BA1-45C7-980E-30C0D15F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8A763B5-142D-402A-915C-8452363CE0D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176C242-844A-41C5-8C3B-F18A1DCC7ED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/>
              <a:t> 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62CEAF3-1E77-4228-ACB5-E4AED4CA56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976183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C345A9-B40A-4E70-8772-8DF958E5CAA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56673C7-EB60-408A-AB4C-2DDE637E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– Authentic Extract</a:t>
            </a:r>
          </a:p>
        </p:txBody>
      </p:sp>
      <p:sp>
        <p:nvSpPr>
          <p:cNvPr id="29" name="Vertical Text Placeholder 28">
            <a:extLst>
              <a:ext uri="{FF2B5EF4-FFF2-40B4-BE49-F238E27FC236}">
                <a16:creationId xmlns:a16="http://schemas.microsoft.com/office/drawing/2014/main" id="{F615F95A-FA68-4609-9E7F-2E06F9566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6700" y="1797668"/>
            <a:ext cx="10895999" cy="4171333"/>
          </a:xfrm>
        </p:spPr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 : obtain all deposits published on a business day</a:t>
            </a:r>
          </a:p>
          <a:p>
            <a:r>
              <a:rPr lang="en-US" b="1" dirty="0"/>
              <a:t>Usage</a:t>
            </a:r>
            <a:r>
              <a:rPr lang="en-US" dirty="0"/>
              <a:t> : « Daily extract » to rebuild a local database of CBSO data</a:t>
            </a:r>
          </a:p>
          <a:p>
            <a:r>
              <a:rPr lang="en-US" b="1" dirty="0"/>
              <a:t>Available data</a:t>
            </a:r>
            <a:r>
              <a:rPr lang="en-US" dirty="0"/>
              <a:t> :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references of deposits published on previous* day (zip of JSON)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images published on previous* day (zip of PDF)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XBRL published on previous* day (zip of XBRL)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extracted data of deposits published on previous* day (zip of JSON)</a:t>
            </a:r>
          </a:p>
          <a:p>
            <a:r>
              <a:rPr lang="en-US" b="1" dirty="0"/>
              <a:t>Retrieval mode</a:t>
            </a:r>
            <a:r>
              <a:rPr lang="en-US" dirty="0"/>
              <a:t> is « Batch » :</a:t>
            </a:r>
          </a:p>
          <a:p>
            <a:pPr lvl="1"/>
            <a:r>
              <a:rPr lang="en-US" sz="1600" dirty="0"/>
              <a:t>The webservice consumer executes a query to obtain a zip file (param : date)</a:t>
            </a:r>
          </a:p>
          <a:p>
            <a:pPr lvl="1"/>
            <a:r>
              <a:rPr lang="en-US" sz="1600" dirty="0"/>
              <a:t>Files are available on J+1</a:t>
            </a:r>
          </a:p>
          <a:p>
            <a:pPr lvl="1"/>
            <a:r>
              <a:rPr lang="en-US" sz="1600" dirty="0"/>
              <a:t>Files are available for 30 days (3 years via archive)</a:t>
            </a:r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3A195-0CEB-400D-8331-66ADE65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94D6A-91AA-4F05-B44D-490E3D77C4C3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CEBA8-9034-43BE-A1AB-B34C20E8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3A2031CA-7C9C-4D8E-A0D6-F49FDD312CF1}"/>
              </a:ext>
            </a:extLst>
          </p:cNvPr>
          <p:cNvSpPr/>
          <p:nvPr/>
        </p:nvSpPr>
        <p:spPr>
          <a:xfrm>
            <a:off x="10518054" y="2726457"/>
            <a:ext cx="1170774" cy="1469876"/>
          </a:xfrm>
          <a:prstGeom prst="ca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/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27754F9D-6FA6-411F-A231-08ECE8C18CD2}"/>
              </a:ext>
            </a:extLst>
          </p:cNvPr>
          <p:cNvSpPr/>
          <p:nvPr/>
        </p:nvSpPr>
        <p:spPr>
          <a:xfrm>
            <a:off x="10705211" y="3190383"/>
            <a:ext cx="273466" cy="361060"/>
          </a:xfrm>
          <a:prstGeom prst="foldedCorner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/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9DE7A067-84B8-47C4-9321-4E6438A01201}"/>
              </a:ext>
            </a:extLst>
          </p:cNvPr>
          <p:cNvSpPr/>
          <p:nvPr/>
        </p:nvSpPr>
        <p:spPr>
          <a:xfrm>
            <a:off x="11060286" y="3186321"/>
            <a:ext cx="273466" cy="361060"/>
          </a:xfrm>
          <a:prstGeom prst="foldedCorner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/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D135AE04-8207-4173-BBF1-2578390DDFF7}"/>
              </a:ext>
            </a:extLst>
          </p:cNvPr>
          <p:cNvSpPr/>
          <p:nvPr/>
        </p:nvSpPr>
        <p:spPr>
          <a:xfrm>
            <a:off x="10712906" y="3635095"/>
            <a:ext cx="273466" cy="361060"/>
          </a:xfrm>
          <a:prstGeom prst="foldedCorner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6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3A08BD-8074-4481-956D-9A13DC9C2ADF}"/>
              </a:ext>
            </a:extLst>
          </p:cNvPr>
          <p:cNvSpPr/>
          <p:nvPr/>
        </p:nvSpPr>
        <p:spPr>
          <a:xfrm>
            <a:off x="8565682" y="3146989"/>
            <a:ext cx="1746243" cy="56402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/>
              <a:t>Get zip for file day d</a:t>
            </a:r>
          </a:p>
        </p:txBody>
      </p:sp>
      <p:pic>
        <p:nvPicPr>
          <p:cNvPr id="14" name="Graphic 13" descr="Cmd Terminal with solid fill">
            <a:extLst>
              <a:ext uri="{FF2B5EF4-FFF2-40B4-BE49-F238E27FC236}">
                <a16:creationId xmlns:a16="http://schemas.microsoft.com/office/drawing/2014/main" id="{90C2BAAB-8CA1-4698-9784-513CAB21B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2463" y="2837390"/>
            <a:ext cx="1183219" cy="11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1959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C345A9-B40A-4E70-8772-8DF958E5CAA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56673C7-EB60-408A-AB4C-2DDE637E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- Improved</a:t>
            </a:r>
          </a:p>
        </p:txBody>
      </p:sp>
      <p:sp>
        <p:nvSpPr>
          <p:cNvPr id="29" name="Vertical Text Placeholder 28">
            <a:extLst>
              <a:ext uri="{FF2B5EF4-FFF2-40B4-BE49-F238E27FC236}">
                <a16:creationId xmlns:a16="http://schemas.microsoft.com/office/drawing/2014/main" id="{F615F95A-FA68-4609-9E7F-2E06F9566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6700" y="1797668"/>
            <a:ext cx="10895999" cy="4171333"/>
          </a:xfrm>
        </p:spPr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 : obtain all deposits on which NBB made « improvements »</a:t>
            </a:r>
          </a:p>
          <a:p>
            <a:r>
              <a:rPr lang="en-US" b="1" dirty="0"/>
              <a:t>Usage</a:t>
            </a:r>
            <a:r>
              <a:rPr lang="en-US" dirty="0"/>
              <a:t> : get improvements such as :</a:t>
            </a:r>
          </a:p>
          <a:p>
            <a:pPr lvl="1"/>
            <a:r>
              <a:rPr lang="en-US" sz="1600" dirty="0"/>
              <a:t>Data extracted of a PDF deposit (as JSON via OCR)</a:t>
            </a:r>
          </a:p>
          <a:p>
            <a:pPr lvl="1"/>
            <a:r>
              <a:rPr lang="en-US" sz="1600" dirty="0"/>
              <a:t>Euro version of deposit in a foreign currency (diff from EURO)</a:t>
            </a:r>
          </a:p>
          <a:p>
            <a:pPr lvl="1"/>
            <a:r>
              <a:rPr lang="en-US" sz="1600" dirty="0"/>
              <a:t>Corrections performed by the NBB validation team (as result of additional controls)</a:t>
            </a:r>
          </a:p>
          <a:p>
            <a:r>
              <a:rPr lang="en-US" b="1" dirty="0"/>
              <a:t>Available data</a:t>
            </a:r>
            <a:r>
              <a:rPr lang="en-US" dirty="0"/>
              <a:t> :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references of deposits improved on previous* day (zip of JSON)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data of deposits improved on previous* day (zip of JSON)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</a:t>
            </a:r>
            <a:r>
              <a:rPr lang="en-US" sz="1600" dirty="0"/>
              <a:t>references of deposits improved since April 2022 (JSON)</a:t>
            </a:r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</a:t>
            </a:r>
            <a:r>
              <a:rPr lang="en-US" sz="1600" dirty="0"/>
              <a:t>data of deposits improved since April 2022 (JSON)</a:t>
            </a:r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30213" lvl="1" indent="-171450"/>
            <a:r>
              <a:rPr lang="en-US" sz="1600" dirty="0"/>
              <a:t>JSON only !</a:t>
            </a:r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r>
              <a:rPr lang="en-US" b="1" dirty="0"/>
              <a:t>Retrieval mode</a:t>
            </a:r>
            <a:r>
              <a:rPr lang="en-US" dirty="0"/>
              <a:t> is « Batch » and « Query based »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3A195-0CEB-400D-8331-66ADE65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69E5-B729-43C5-A6B0-F1731A8C6D93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CEBA8-9034-43BE-A1AB-B34C20E8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54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en-US" dirty="0"/>
              <a:t>Description of data representations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103DE-38CD-4CEF-AD9B-4FD5A7A1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583726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EF5F54-81F4-4A35-9AD9-DEA0B273F9B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F075257-9C7F-432D-A9AC-E479D14A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representations</a:t>
            </a:r>
          </a:p>
        </p:txBody>
      </p:sp>
      <p:sp>
        <p:nvSpPr>
          <p:cNvPr id="11" name="Vertical Text Placeholder 10">
            <a:extLst>
              <a:ext uri="{FF2B5EF4-FFF2-40B4-BE49-F238E27FC236}">
                <a16:creationId xmlns:a16="http://schemas.microsoft.com/office/drawing/2014/main" id="{16A4A0CD-ED4F-436A-BEC2-D99CDC464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Via CBSO webservices, a consumer can obtain up to </a:t>
            </a:r>
            <a:r>
              <a:rPr lang="en-US" sz="2000" u="sng" dirty="0"/>
              <a:t>3 different representations </a:t>
            </a:r>
            <a:r>
              <a:rPr lang="en-US" sz="2000" dirty="0"/>
              <a:t>of the data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AF403-5628-4D1E-92E9-F2C9A256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F5AA-7055-4494-B769-CFDBAAFF9CE0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276AD-CFA0-45B6-8578-5D876AE0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t>13</a:t>
            </a:fld>
            <a:endParaRPr lang="en-US"/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B13EA55F-E92C-4D30-BEF7-22713DD4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76" y="2375743"/>
            <a:ext cx="1017342" cy="1017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4F7BA-9564-40A6-81DC-FC3FF3CA01C5}"/>
              </a:ext>
            </a:extLst>
          </p:cNvPr>
          <p:cNvSpPr txBox="1"/>
          <p:nvPr/>
        </p:nvSpPr>
        <p:spPr>
          <a:xfrm>
            <a:off x="2328678" y="2622120"/>
            <a:ext cx="912976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PDF representation = PDF view of the data (NBB generated or original)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This representation is formally described by the </a:t>
            </a:r>
            <a:r>
              <a:rPr lang="en-US" u="sng" dirty="0"/>
              <a:t>official models</a:t>
            </a:r>
            <a:r>
              <a:rPr lang="en-US" dirty="0"/>
              <a:t> published on NBB website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fr-BE" sz="1800" dirty="0" err="1">
              <a:solidFill>
                <a:schemeClr val="tx2"/>
              </a:solidFill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F2D89CD-D56F-4576-ACC0-A39255F0D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44" y="3840805"/>
            <a:ext cx="1820594" cy="875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E2E939-138B-4A1E-A857-5FF6646564FA}"/>
              </a:ext>
            </a:extLst>
          </p:cNvPr>
          <p:cNvSpPr txBox="1"/>
          <p:nvPr/>
        </p:nvSpPr>
        <p:spPr>
          <a:xfrm>
            <a:off x="3996113" y="3939088"/>
            <a:ext cx="7003582" cy="690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XBRL representation = data as XBRL (original)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This representation is formally described by </a:t>
            </a:r>
            <a:r>
              <a:rPr lang="en-US" u="sng" dirty="0"/>
              <a:t>NBB taxonomy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fr-BE" sz="1800" dirty="0" err="1">
              <a:solidFill>
                <a:schemeClr val="tx2"/>
              </a:solidFill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7F9D2CF-7694-4731-8B2D-D4FC0D93B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8" y="5093446"/>
            <a:ext cx="2017398" cy="799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4F7C0B-F1AF-4A2B-9F24-97CF11A9E141}"/>
              </a:ext>
            </a:extLst>
          </p:cNvPr>
          <p:cNvSpPr txBox="1"/>
          <p:nvPr/>
        </p:nvSpPr>
        <p:spPr>
          <a:xfrm>
            <a:off x="2820894" y="5162382"/>
            <a:ext cx="7003582" cy="690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JSON representation = data as JSON (extracted from XBRL or PDF)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This representation is formally described by the </a:t>
            </a:r>
            <a:r>
              <a:rPr lang="en-US" u="sng" dirty="0"/>
              <a:t>Swagger file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fr-BE" sz="18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8839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5D3A1-1DA1-4801-81B1-A2FEEF2FD20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7860DCA-4A36-4308-91FC-BB28678D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About JSON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F18B0-9290-46B3-A48A-753657A5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4873-5C15-4000-9C78-3D4300292F56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D2199-7815-4C89-B288-080755B0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11" name="Vertical Text Placeholder 10">
            <a:extLst>
              <a:ext uri="{FF2B5EF4-FFF2-40B4-BE49-F238E27FC236}">
                <a16:creationId xmlns:a16="http://schemas.microsoft.com/office/drawing/2014/main" id="{773B7315-CC16-406D-AC27-7C665E766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8000" y="1417444"/>
            <a:ext cx="5120736" cy="4097607"/>
          </a:xfrm>
        </p:spPr>
        <p:txBody>
          <a:bodyPr/>
          <a:lstStyle/>
          <a:p>
            <a:r>
              <a:rPr lang="en-US" dirty="0"/>
              <a:t>JSON (JavaScript Object Notation) is a lightweight data-interchange format</a:t>
            </a:r>
          </a:p>
          <a:p>
            <a:r>
              <a:rPr lang="en-US" dirty="0"/>
              <a:t>Is alternative to XML or CDF (column delimited format)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CBSO, JSON is used to return : </a:t>
            </a:r>
          </a:p>
          <a:p>
            <a:pPr lvl="1"/>
            <a:r>
              <a:rPr lang="en-US" dirty="0"/>
              <a:t>The reference data of a deposit </a:t>
            </a:r>
          </a:p>
          <a:p>
            <a:pPr lvl="2"/>
            <a:r>
              <a:rPr lang="fr-BE" sz="1600" b="1" u="none" strike="noStrike" dirty="0">
                <a:effectLst/>
              </a:rPr>
              <a:t>#/components/schemas/Reference</a:t>
            </a:r>
            <a:endParaRPr lang="en-US" b="1" dirty="0"/>
          </a:p>
          <a:p>
            <a:pPr lvl="1"/>
            <a:r>
              <a:rPr lang="en-US" dirty="0"/>
              <a:t>The content data of deposit (rubrics …)</a:t>
            </a:r>
          </a:p>
          <a:p>
            <a:pPr lvl="2"/>
            <a:r>
              <a:rPr lang="fr-BE" b="1" u="none" strike="noStrike" dirty="0">
                <a:effectLst/>
              </a:rPr>
              <a:t>#/components/schemas/AcountingData</a:t>
            </a:r>
            <a:endParaRPr lang="fr-BE" b="1" i="0" u="none" strike="noStrike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  <a:p>
            <a:r>
              <a:rPr lang="en-US" dirty="0"/>
              <a:t>Replaces TXT format used in old CBSO webservices</a:t>
            </a:r>
          </a:p>
          <a:p>
            <a:pPr lvl="1"/>
            <a:endParaRPr lang="en-US" dirty="0"/>
          </a:p>
        </p:txBody>
      </p:sp>
      <p:pic>
        <p:nvPicPr>
          <p:cNvPr id="7170" name="Picture 2" descr="Sample JSON Data File">
            <a:extLst>
              <a:ext uri="{FF2B5EF4-FFF2-40B4-BE49-F238E27FC236}">
                <a16:creationId xmlns:a16="http://schemas.microsoft.com/office/drawing/2014/main" id="{94D2CD82-025E-4A68-81A2-164FADC2A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0" b="-1"/>
          <a:stretch/>
        </p:blipFill>
        <p:spPr bwMode="auto">
          <a:xfrm>
            <a:off x="5667926" y="1417444"/>
            <a:ext cx="5743575" cy="356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ld woman pointing forward">
            <a:extLst>
              <a:ext uri="{FF2B5EF4-FFF2-40B4-BE49-F238E27FC236}">
                <a16:creationId xmlns:a16="http://schemas.microsoft.com/office/drawing/2014/main" id="{5FA34F51-6255-4B16-86AC-C70DED917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95" y="1751309"/>
            <a:ext cx="2046473" cy="39802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5128B6B-3B69-4EE3-A5E4-ED9D18D5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89" y="5738067"/>
            <a:ext cx="2017398" cy="7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450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4A35550-3E74-4831-9874-7A7D9FFA32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138" y="719999"/>
            <a:ext cx="11472861" cy="43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AA6722-F283-4CD1-8FA8-984CE6F7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756146"/>
            <a:ext cx="10895999" cy="3442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JSON representation for Reference data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D8523-0EA7-4CD4-B746-731685F0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B5DC5B-6873-43DB-ADC7-B15ACCE0DFD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F6D8342-DD87-4F78-AA89-AEAF2CCD8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8000" y="1797669"/>
            <a:ext cx="5448000" cy="37109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 reference = 1 deposit (published) at NBB</a:t>
            </a:r>
          </a:p>
          <a:p>
            <a:endParaRPr lang="en-US" dirty="0"/>
          </a:p>
          <a:p>
            <a:r>
              <a:rPr lang="en-US" dirty="0"/>
              <a:t>The « reference » data type has the same structure for all webservices operations returning « references »</a:t>
            </a:r>
          </a:p>
          <a:p>
            <a:r>
              <a:rPr lang="en-US" dirty="0"/>
              <a:t>References are returned by Authentic &amp; Improved :</a:t>
            </a:r>
          </a:p>
          <a:p>
            <a:pPr lvl="1"/>
            <a:r>
              <a:rPr lang="en-US" sz="1600" dirty="0"/>
              <a:t>Query : a list of references for a given legal entity</a:t>
            </a:r>
          </a:p>
          <a:p>
            <a:pPr lvl="1"/>
            <a:r>
              <a:rPr lang="en-US" sz="1600" dirty="0"/>
              <a:t>Batch : a list of references for a given date (in a zip)</a:t>
            </a:r>
          </a:p>
          <a:p>
            <a:endParaRPr lang="en-US" dirty="0"/>
          </a:p>
          <a:p>
            <a:r>
              <a:rPr lang="en-US" dirty="0"/>
              <a:t>Some fields may be empty depending on the operation</a:t>
            </a:r>
          </a:p>
          <a:p>
            <a:pPr lvl="1"/>
            <a:endParaRPr lang="en-US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3E255-623F-4E68-9A4D-9A6B72D3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081A5E1-4C5B-4B22-825A-9E4EBC432717}" type="datetime4">
              <a:rPr lang="en-GB" smtClean="0"/>
              <a:t>27 December 2021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386D413-8E79-4EE3-9127-0F35FB9F7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87651"/>
              </p:ext>
            </p:extLst>
          </p:nvPr>
        </p:nvGraphicFramePr>
        <p:xfrm>
          <a:off x="7776673" y="1371136"/>
          <a:ext cx="3973793" cy="40405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290273">
                  <a:extLst>
                    <a:ext uri="{9D8B030D-6E8A-4147-A177-3AD203B41FA5}">
                      <a16:colId xmlns:a16="http://schemas.microsoft.com/office/drawing/2014/main" val="112143185"/>
                    </a:ext>
                  </a:extLst>
                </a:gridCol>
                <a:gridCol w="1683520">
                  <a:extLst>
                    <a:ext uri="{9D8B030D-6E8A-4147-A177-3AD203B41FA5}">
                      <a16:colId xmlns:a16="http://schemas.microsoft.com/office/drawing/2014/main" val="314855307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#/components/schemas/Reference</a:t>
                      </a:r>
                      <a:endParaRPr lang="fr-BE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378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 err="1">
                          <a:effectLst/>
                        </a:rPr>
                        <a:t>Property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>
                          <a:effectLst/>
                        </a:rPr>
                        <a:t>Type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393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ReferenceNumber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#ReferenceNumber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153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DepositDate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2327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ExerciseDates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>
                          <a:effectLst/>
                        </a:rPr>
                        <a:t>#Period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31631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ModelType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8798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DepositType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8554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Language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7742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>
                          <a:effectLst/>
                        </a:rPr>
                        <a:t>Currency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11328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EntrepriseNumber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07109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EntrepriseName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88333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Address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#Address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4524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LegalForm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686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LegalSituation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9896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GeneralAssemblyDate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36927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ActivityCodes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array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5383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AccountingDataURL 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49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DataVersion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8042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ImprovementDate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26612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CorrectedData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11276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FulfillLegalValidation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4042664"/>
                  </a:ext>
                </a:extLst>
              </a:tr>
            </a:tbl>
          </a:graphicData>
        </a:graphic>
      </p:graphicFrame>
      <p:sp>
        <p:nvSpPr>
          <p:cNvPr id="2" name="Left Brace 1">
            <a:extLst>
              <a:ext uri="{FF2B5EF4-FFF2-40B4-BE49-F238E27FC236}">
                <a16:creationId xmlns:a16="http://schemas.microsoft.com/office/drawing/2014/main" id="{3B2D5C7D-A829-47E9-8676-CD6B8E6C1B97}"/>
              </a:ext>
            </a:extLst>
          </p:cNvPr>
          <p:cNvSpPr/>
          <p:nvPr/>
        </p:nvSpPr>
        <p:spPr>
          <a:xfrm>
            <a:off x="7292579" y="1797669"/>
            <a:ext cx="376016" cy="121045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626A22F6-491E-474C-B098-BD0B089D954B}"/>
              </a:ext>
            </a:extLst>
          </p:cNvPr>
          <p:cNvSpPr/>
          <p:nvPr/>
        </p:nvSpPr>
        <p:spPr>
          <a:xfrm>
            <a:off x="7292579" y="3183293"/>
            <a:ext cx="376016" cy="1210451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DB8BAA5D-58C2-4D39-AC24-3B04568D86F5}"/>
              </a:ext>
            </a:extLst>
          </p:cNvPr>
          <p:cNvSpPr/>
          <p:nvPr/>
        </p:nvSpPr>
        <p:spPr>
          <a:xfrm>
            <a:off x="7292579" y="4481332"/>
            <a:ext cx="376016" cy="93031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C7911-4F6B-42C4-960E-1A2EC89242D6}"/>
              </a:ext>
            </a:extLst>
          </p:cNvPr>
          <p:cNvSpPr txBox="1"/>
          <p:nvPr/>
        </p:nvSpPr>
        <p:spPr>
          <a:xfrm>
            <a:off x="6270101" y="2186262"/>
            <a:ext cx="914400" cy="433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400" dirty="0">
                <a:solidFill>
                  <a:schemeClr val="bg1"/>
                </a:solidFill>
              </a:rPr>
              <a:t>Key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53DA1F-2780-4DE0-84B7-EEF37F207DAB}"/>
              </a:ext>
            </a:extLst>
          </p:cNvPr>
          <p:cNvSpPr txBox="1"/>
          <p:nvPr/>
        </p:nvSpPr>
        <p:spPr>
          <a:xfrm>
            <a:off x="6324140" y="3571886"/>
            <a:ext cx="914400" cy="433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400" dirty="0">
                <a:solidFill>
                  <a:schemeClr val="bg1"/>
                </a:solidFill>
              </a:rPr>
              <a:t>KBO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57E1C-FBEE-4D2F-9BB9-71B57C34B0ED}"/>
              </a:ext>
            </a:extLst>
          </p:cNvPr>
          <p:cNvSpPr txBox="1"/>
          <p:nvPr/>
        </p:nvSpPr>
        <p:spPr>
          <a:xfrm>
            <a:off x="6336876" y="4624333"/>
            <a:ext cx="914400" cy="6498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</a:rPr>
              <a:t>Technical </a:t>
            </a:r>
          </a:p>
          <a:p>
            <a:pPr algn="ctr"/>
            <a:r>
              <a:rPr lang="fr-BE" sz="1400" dirty="0">
                <a:solidFill>
                  <a:schemeClr val="bg1"/>
                </a:solidFill>
              </a:rPr>
              <a:t>data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4849D31-D0BE-446E-A5D0-1D1F624CF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89" y="5738067"/>
            <a:ext cx="2017398" cy="7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879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CE97094-0242-485E-B58E-2F54106CFA0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138" y="719999"/>
            <a:ext cx="11472861" cy="4332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65016-F516-48DB-B1EF-BEBEC544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756146"/>
            <a:ext cx="10895999" cy="3442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JSON representation for </a:t>
            </a:r>
            <a:r>
              <a:rPr lang="en-US" dirty="0" err="1"/>
              <a:t>AccountingData</a:t>
            </a:r>
            <a:r>
              <a:rPr lang="en-US" dirty="0"/>
              <a:t> (1/2)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04391-5C61-4123-A700-3E2767AF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B5DC5B-6873-43DB-ADC7-B15ACCE0DFDB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9143105-B077-46C1-AA0D-732E95C1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7999" y="1797668"/>
            <a:ext cx="5716941" cy="3717383"/>
          </a:xfrm>
        </p:spPr>
        <p:txBody>
          <a:bodyPr>
            <a:normAutofit/>
          </a:bodyPr>
          <a:lstStyle/>
          <a:p>
            <a:r>
              <a:rPr lang="en-US" dirty="0"/>
              <a:t>1 </a:t>
            </a:r>
            <a:r>
              <a:rPr lang="en-US" dirty="0" err="1"/>
              <a:t>AccountingData</a:t>
            </a:r>
            <a:r>
              <a:rPr lang="en-US" dirty="0"/>
              <a:t> = 1 deposit</a:t>
            </a:r>
          </a:p>
          <a:p>
            <a:endParaRPr lang="en-US" dirty="0"/>
          </a:p>
          <a:p>
            <a:r>
              <a:rPr lang="en-US" dirty="0"/>
              <a:t>« </a:t>
            </a:r>
            <a:r>
              <a:rPr lang="en-US" dirty="0" err="1"/>
              <a:t>AccountingData</a:t>
            </a:r>
            <a:r>
              <a:rPr lang="en-US" dirty="0"/>
              <a:t> » : data structure used for data extracted from XBRL or from PDF or after improvements (euro, corrections)</a:t>
            </a:r>
          </a:p>
          <a:p>
            <a:r>
              <a:rPr lang="en-US" dirty="0"/>
              <a:t>« </a:t>
            </a:r>
            <a:r>
              <a:rPr lang="en-US" dirty="0" err="1"/>
              <a:t>AccountingData</a:t>
            </a:r>
            <a:r>
              <a:rPr lang="en-US" dirty="0"/>
              <a:t> » has the same structure for all webservices operations returning data</a:t>
            </a:r>
          </a:p>
          <a:p>
            <a:r>
              <a:rPr lang="en-US" dirty="0"/>
              <a:t>Authentic/Improved :</a:t>
            </a:r>
          </a:p>
          <a:p>
            <a:pPr lvl="1"/>
            <a:r>
              <a:rPr lang="en-US" dirty="0"/>
              <a:t>Query : as JSON file for a given legal entity</a:t>
            </a:r>
          </a:p>
          <a:p>
            <a:pPr lvl="1"/>
            <a:r>
              <a:rPr lang="en-US" dirty="0"/>
              <a:t>Batch : a list of JSON files for a given date (in a zip)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78FF-CDF2-4FD6-99CA-E93CFF3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DDD95BCA-BF7A-448C-8D92-946264449604}" type="datetime4">
              <a:rPr lang="en-GB" smtClean="0"/>
              <a:t>27 December 2021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686B8A-A04F-4D3F-9683-2A2F36290D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54564"/>
              </p:ext>
            </p:extLst>
          </p:nvPr>
        </p:nvGraphicFramePr>
        <p:xfrm>
          <a:off x="7722634" y="1797668"/>
          <a:ext cx="3821103" cy="211645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98063">
                  <a:extLst>
                    <a:ext uri="{9D8B030D-6E8A-4147-A177-3AD203B41FA5}">
                      <a16:colId xmlns:a16="http://schemas.microsoft.com/office/drawing/2014/main" val="282911112"/>
                    </a:ext>
                  </a:extLst>
                </a:gridCol>
                <a:gridCol w="1923040">
                  <a:extLst>
                    <a:ext uri="{9D8B030D-6E8A-4147-A177-3AD203B41FA5}">
                      <a16:colId xmlns:a16="http://schemas.microsoft.com/office/drawing/2014/main" val="384495584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#/components/schemas/AcountingData</a:t>
                      </a:r>
                      <a:endParaRPr lang="fr-BE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37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 err="1">
                          <a:effectLst/>
                        </a:rPr>
                        <a:t>Property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>
                          <a:effectLst/>
                        </a:rPr>
                        <a:t>Type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3513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ReferenceNumber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8606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EnterpriseName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88076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Address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#/AddressType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661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LegalForm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#/LegalFormType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749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JointComittees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>
                          <a:effectLst/>
                        </a:rPr>
                        <a:t>#/JointCommitteeType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1674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Rubrics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#/RubricType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1690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Administrators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#/AdministatorsType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83833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Shareholders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#/ShareholdersType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67512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ParticipatingInterests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#/ParticipatingInterestsType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0867703"/>
                  </a:ext>
                </a:extLst>
              </a:tr>
            </a:tbl>
          </a:graphicData>
        </a:graphic>
      </p:graphicFrame>
      <p:sp>
        <p:nvSpPr>
          <p:cNvPr id="12" name="Left Brace 11">
            <a:extLst>
              <a:ext uri="{FF2B5EF4-FFF2-40B4-BE49-F238E27FC236}">
                <a16:creationId xmlns:a16="http://schemas.microsoft.com/office/drawing/2014/main" id="{FE978F17-6D2A-4B1E-89CB-C9EA3614FBCD}"/>
              </a:ext>
            </a:extLst>
          </p:cNvPr>
          <p:cNvSpPr/>
          <p:nvPr/>
        </p:nvSpPr>
        <p:spPr>
          <a:xfrm>
            <a:off x="7238540" y="2396053"/>
            <a:ext cx="376016" cy="151807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A759B5-D3C6-4469-906F-6FF8AC7849B2}"/>
              </a:ext>
            </a:extLst>
          </p:cNvPr>
          <p:cNvSpPr txBox="1"/>
          <p:nvPr/>
        </p:nvSpPr>
        <p:spPr>
          <a:xfrm>
            <a:off x="6216062" y="2855895"/>
            <a:ext cx="914400" cy="6498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fr-BE" sz="1400" dirty="0">
                <a:solidFill>
                  <a:schemeClr val="bg1"/>
                </a:solidFill>
              </a:rPr>
              <a:t>Report</a:t>
            </a:r>
          </a:p>
          <a:p>
            <a:pPr algn="ctr"/>
            <a:r>
              <a:rPr lang="fr-BE" sz="1400" dirty="0">
                <a:solidFill>
                  <a:schemeClr val="bg1"/>
                </a:solidFill>
              </a:rPr>
              <a:t>data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F286D2-6129-4856-A562-CAA9CD4F8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89" y="5738067"/>
            <a:ext cx="2017398" cy="7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462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F9E7E904-D90D-4874-9BBC-8FD70F41F46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138" y="719999"/>
            <a:ext cx="11472861" cy="43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A65016-F516-48DB-B1EF-BEBEC544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756146"/>
            <a:ext cx="10895999" cy="3442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JSON representation for </a:t>
            </a:r>
            <a:r>
              <a:rPr lang="en-US" dirty="0" err="1"/>
              <a:t>AccountingData</a:t>
            </a:r>
            <a:r>
              <a:rPr lang="en-US" dirty="0"/>
              <a:t> (2/2)</a:t>
            </a:r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04391-5C61-4123-A700-3E2767AF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B5DC5B-6873-43DB-ADC7-B15ACCE0DFDB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78FF-CDF2-4FD6-99CA-E93CFF3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BC76974-D361-4783-9DA2-44F8650B35D1}" type="datetime4">
              <a:rPr lang="en-GB" smtClean="0"/>
              <a:t>27 December 2021</a:t>
            </a:fld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62D3AB-FC89-474D-A970-2F37ED111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856125"/>
              </p:ext>
            </p:extLst>
          </p:nvPr>
        </p:nvGraphicFramePr>
        <p:xfrm>
          <a:off x="6603980" y="1904129"/>
          <a:ext cx="3943350" cy="134683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93794">
                  <a:extLst>
                    <a:ext uri="{9D8B030D-6E8A-4147-A177-3AD203B41FA5}">
                      <a16:colId xmlns:a16="http://schemas.microsoft.com/office/drawing/2014/main" val="2864254180"/>
                    </a:ext>
                  </a:extLst>
                </a:gridCol>
                <a:gridCol w="2049556">
                  <a:extLst>
                    <a:ext uri="{9D8B030D-6E8A-4147-A177-3AD203B41FA5}">
                      <a16:colId xmlns:a16="http://schemas.microsoft.com/office/drawing/2014/main" val="327846577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#/components/schemas/RubricType</a:t>
                      </a:r>
                      <a:endParaRPr lang="fr-BE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14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 err="1">
                          <a:effectLst/>
                        </a:rPr>
                        <a:t>Property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>
                          <a:effectLst/>
                        </a:rPr>
                        <a:t>Type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731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Code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4054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Value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9886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Period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513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DataType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738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TypeAmount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885060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C0EAC10-E6B4-45EA-87D0-A4FF40361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16018"/>
              </p:ext>
            </p:extLst>
          </p:nvPr>
        </p:nvGraphicFramePr>
        <p:xfrm>
          <a:off x="647138" y="1794429"/>
          <a:ext cx="3821103" cy="211645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98063">
                  <a:extLst>
                    <a:ext uri="{9D8B030D-6E8A-4147-A177-3AD203B41FA5}">
                      <a16:colId xmlns:a16="http://schemas.microsoft.com/office/drawing/2014/main" val="282911112"/>
                    </a:ext>
                  </a:extLst>
                </a:gridCol>
                <a:gridCol w="1923040">
                  <a:extLst>
                    <a:ext uri="{9D8B030D-6E8A-4147-A177-3AD203B41FA5}">
                      <a16:colId xmlns:a16="http://schemas.microsoft.com/office/drawing/2014/main" val="384495584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#/components/schemas/AcountingData</a:t>
                      </a:r>
                      <a:endParaRPr lang="fr-BE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37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 err="1">
                          <a:effectLst/>
                        </a:rPr>
                        <a:t>Property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>
                          <a:effectLst/>
                        </a:rPr>
                        <a:t>Type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3513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ReferenceNumber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86069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EnterpriseName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88076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Address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#/AddressType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661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 err="1">
                          <a:effectLst/>
                        </a:rPr>
                        <a:t>LegalForm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#/LegalFormType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749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JointComittees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 dirty="0">
                          <a:effectLst/>
                        </a:rPr>
                        <a:t>#/JointCommitteeType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16748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Rubrics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#/RubricType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1690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Administrators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#/AdministatorsType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83833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Shareholders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#/ShareholdersType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67512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ParticipatingInterests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#/ParticipatingInterestsType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086770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E66B1C-CD1C-4ADE-BA20-DF1DA175F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564863"/>
              </p:ext>
            </p:extLst>
          </p:nvPr>
        </p:nvGraphicFramePr>
        <p:xfrm>
          <a:off x="5727048" y="3979481"/>
          <a:ext cx="5551957" cy="192405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760918">
                  <a:extLst>
                    <a:ext uri="{9D8B030D-6E8A-4147-A177-3AD203B41FA5}">
                      <a16:colId xmlns:a16="http://schemas.microsoft.com/office/drawing/2014/main" val="4028389929"/>
                    </a:ext>
                  </a:extLst>
                </a:gridCol>
                <a:gridCol w="2791039">
                  <a:extLst>
                    <a:ext uri="{9D8B030D-6E8A-4147-A177-3AD203B41FA5}">
                      <a16:colId xmlns:a16="http://schemas.microsoft.com/office/drawing/2014/main" val="982864975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#/components/schemas/ParticipatingInterestsType</a:t>
                      </a:r>
                      <a:endParaRPr lang="fr-BE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790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 err="1">
                          <a:effectLst/>
                        </a:rPr>
                        <a:t>Property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b="1" u="none" strike="noStrike" dirty="0">
                          <a:effectLst/>
                        </a:rPr>
                        <a:t>Type</a:t>
                      </a:r>
                      <a:endParaRPr lang="fr-B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3824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AccountDate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6735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Currency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3972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Entity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#/LegalPersonType</a:t>
                      </a:r>
                      <a:endParaRPr lang="fr-BE" sz="12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5845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EntityLegalForm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87679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Equity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49716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NetResult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string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371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OtherEntityLegalForm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string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617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 err="1">
                          <a:effectLst/>
                        </a:rPr>
                        <a:t>ParticipatingInterestsHeld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 err="1">
                          <a:effectLst/>
                        </a:rPr>
                        <a:t>array</a:t>
                      </a:r>
                      <a:r>
                        <a:rPr lang="fr-BE" sz="1200" u="none" strike="noStrike" dirty="0">
                          <a:effectLst/>
                        </a:rPr>
                        <a:t> of #/ParticipatingInterestHeldType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9843019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28309-EDBB-4E33-970F-B73399C91EBA}"/>
              </a:ext>
            </a:extLst>
          </p:cNvPr>
          <p:cNvCxnSpPr/>
          <p:nvPr/>
        </p:nvCxnSpPr>
        <p:spPr>
          <a:xfrm flipV="1">
            <a:off x="4468241" y="1988844"/>
            <a:ext cx="2135739" cy="1244190"/>
          </a:xfrm>
          <a:prstGeom prst="straightConnector1">
            <a:avLst/>
          </a:prstGeom>
          <a:ln w="38100" cap="sq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74B97F-4B45-4BEC-9FE2-782057C4277A}"/>
              </a:ext>
            </a:extLst>
          </p:cNvPr>
          <p:cNvCxnSpPr>
            <a:cxnSpLocks/>
          </p:cNvCxnSpPr>
          <p:nvPr/>
        </p:nvCxnSpPr>
        <p:spPr>
          <a:xfrm>
            <a:off x="4468241" y="3778626"/>
            <a:ext cx="1258807" cy="326673"/>
          </a:xfrm>
          <a:prstGeom prst="straightConnector1">
            <a:avLst/>
          </a:prstGeom>
          <a:ln w="38100" cap="sq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B8AC0CA-18A0-4DCA-A37C-5D6CB4648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06" y="5103664"/>
            <a:ext cx="2017398" cy="7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682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37C168-7FD8-4C63-81C2-FE60C01E275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B77DB3-FE2B-43C6-BEA4-1D4D8859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XBRL and PDF representations</a:t>
            </a:r>
          </a:p>
        </p:txBody>
      </p:sp>
      <p:sp>
        <p:nvSpPr>
          <p:cNvPr id="10" name="Vertical Text Placeholder 9">
            <a:extLst>
              <a:ext uri="{FF2B5EF4-FFF2-40B4-BE49-F238E27FC236}">
                <a16:creationId xmlns:a16="http://schemas.microsoft.com/office/drawing/2014/main" id="{577EC978-3A44-48C5-B14F-FDC7B85B2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XBRL and PDF are returned only by operations on « Authentic » webservice :</a:t>
            </a:r>
          </a:p>
          <a:p>
            <a:pPr lvl="1"/>
            <a:r>
              <a:rPr lang="en-US" sz="1800" dirty="0"/>
              <a:t>Query : the PDF file or the XBRL file is returned for a given reference of deposit</a:t>
            </a:r>
          </a:p>
          <a:p>
            <a:pPr lvl="1"/>
            <a:r>
              <a:rPr lang="en-US" sz="1800" dirty="0"/>
              <a:t>Batch : a list of PDF files or a list of XBRL files is returned for a given date (as a zip)</a:t>
            </a:r>
          </a:p>
          <a:p>
            <a:pPr lvl="1"/>
            <a:endParaRPr lang="en-US" sz="1800" dirty="0"/>
          </a:p>
          <a:p>
            <a:r>
              <a:rPr lang="en-US" b="1" dirty="0"/>
              <a:t>XBRL deposits</a:t>
            </a:r>
            <a:r>
              <a:rPr lang="en-US" dirty="0"/>
              <a:t>, when the original deposit of the declarer is an XBRL :</a:t>
            </a:r>
          </a:p>
          <a:p>
            <a:pPr lvl="1"/>
            <a:r>
              <a:rPr lang="en-US" dirty="0"/>
              <a:t>The XBRL file returned by the webservice is the one filed by the declarer</a:t>
            </a:r>
          </a:p>
          <a:p>
            <a:pPr lvl="1"/>
            <a:r>
              <a:rPr lang="en-US" dirty="0"/>
              <a:t>The PDF file returned by the webservice is a PDF prepared by NBB based on the XBRL (idem Consult)</a:t>
            </a:r>
          </a:p>
          <a:p>
            <a:pPr lvl="1"/>
            <a:endParaRPr lang="en-US" dirty="0"/>
          </a:p>
          <a:p>
            <a:r>
              <a:rPr lang="en-US" b="1" dirty="0"/>
              <a:t>PDF deposits</a:t>
            </a:r>
            <a:r>
              <a:rPr lang="en-US" dirty="0"/>
              <a:t>, when the original deposit of the declarer is a PDF :</a:t>
            </a:r>
          </a:p>
          <a:p>
            <a:pPr lvl="1"/>
            <a:r>
              <a:rPr lang="en-US" dirty="0"/>
              <a:t>No XBRL file is returned by the webservice</a:t>
            </a:r>
          </a:p>
          <a:p>
            <a:pPr lvl="1"/>
            <a:r>
              <a:rPr lang="en-US" dirty="0"/>
              <a:t>The PDF file returned by the webservice is the PDF of the declarer + cartouche (idem Consult)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92922-04D2-45B5-80C1-840D9C93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B0E6-54FC-473D-9987-7C616D1473E8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F548-9E5B-4A52-AB4F-82925921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A3AE37B-92AD-4E14-8D11-7946457E3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964" y="3303672"/>
            <a:ext cx="1820594" cy="87555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9D922EE1-D92B-47E5-B681-AD759451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16" y="4667887"/>
            <a:ext cx="1017342" cy="1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398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en-US" dirty="0"/>
              <a:t>Getting access to the webservices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67721-8BBB-4B99-8763-04B6BFD1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 December 2021</a:t>
            </a:r>
          </a:p>
        </p:txBody>
      </p:sp>
    </p:spTree>
    <p:extLst>
      <p:ext uri="{BB962C8B-B14F-4D97-AF65-F5344CB8AC3E}">
        <p14:creationId xmlns:p14="http://schemas.microsoft.com/office/powerpoint/2010/main" val="331908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1C6350-0225-402C-92DE-B6FCB9DA5FA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0456B-800E-4254-AF55-A724E35F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082AEF5-B863-450B-B9FD-6B5FC6B0B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  <a:p>
            <a:r>
              <a:rPr lang="en-US" dirty="0"/>
              <a:t>Description of webservices offer</a:t>
            </a:r>
          </a:p>
          <a:p>
            <a:r>
              <a:rPr lang="en-US" dirty="0"/>
              <a:t>Getting access to the webservices</a:t>
            </a:r>
          </a:p>
          <a:p>
            <a:r>
              <a:rPr lang="en-US" dirty="0"/>
              <a:t>Overview of data</a:t>
            </a:r>
          </a:p>
          <a:p>
            <a:r>
              <a:rPr lang="en-US" dirty="0"/>
              <a:t>Performing actions on the webservices</a:t>
            </a:r>
          </a:p>
          <a:p>
            <a:r>
              <a:rPr lang="en-US" dirty="0"/>
              <a:t>Some internals</a:t>
            </a:r>
          </a:p>
          <a:p>
            <a:r>
              <a:rPr lang="en-US" dirty="0"/>
              <a:t>Transition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496CE-3AC1-4319-88F6-3EDA1161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83A39-9303-4BB1-8B3C-9984C0DBF744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8A558-953F-400F-A3B1-72563438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Old woman holding sign">
            <a:extLst>
              <a:ext uri="{FF2B5EF4-FFF2-40B4-BE49-F238E27FC236}">
                <a16:creationId xmlns:a16="http://schemas.microsoft.com/office/drawing/2014/main" id="{4F40187E-B7D5-48EB-A78F-7BCEA9486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47" y="1407190"/>
            <a:ext cx="3333947" cy="4952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87FD0-5C97-46DB-A6EC-82BD7D14B463}"/>
              </a:ext>
            </a:extLst>
          </p:cNvPr>
          <p:cNvSpPr txBox="1"/>
          <p:nvPr/>
        </p:nvSpPr>
        <p:spPr>
          <a:xfrm>
            <a:off x="7357929" y="2914116"/>
            <a:ext cx="2521009" cy="140151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3200" dirty="0" err="1">
                <a:solidFill>
                  <a:srgbClr val="C00000"/>
                </a:solidFill>
                <a:latin typeface="Nanum Pen" panose="03040600000000000000" pitchFamily="66" charset="-127"/>
                <a:ea typeface="Nanum Pen" panose="03040600000000000000" pitchFamily="66" charset="-127"/>
                <a:cs typeface="Calibri" panose="020F0502020204030204" pitchFamily="34" charset="0"/>
              </a:rPr>
              <a:t>Welcome</a:t>
            </a:r>
            <a:endParaRPr lang="fr-BE" sz="3200" dirty="0">
              <a:solidFill>
                <a:srgbClr val="C00000"/>
              </a:solidFill>
              <a:latin typeface="Nanum Pen" panose="03040600000000000000" pitchFamily="66" charset="-127"/>
              <a:ea typeface="Nanum Pen" panose="03040600000000000000" pitchFamily="66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729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49A00-B446-4C8A-834D-2C58AB317A3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22D043-D0E8-4690-B334-2CABC221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steps procedure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402F5-2261-4B7C-B9A8-4BD3C4CC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D80F-BA88-4B7B-8703-B543AF6AE25F}" type="datetime4">
              <a:rPr lang="en-GB" smtClean="0"/>
              <a:t>27 December 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236FB-A50A-4616-8F9D-AC5B074B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2F2381E-EF8E-4812-8E01-BEC3082EF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6925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4626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1DA40A2-CAAF-47AF-8785-F957346E297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1EEA06F-C22E-4BFD-9FBB-D3D6E701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Get subscription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DB6F7-2668-4634-843E-ECFC73C8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BA50-2ADD-4092-B815-DFF1A3CE7F37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54890-174D-4EF2-92A3-EC94B40F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2" name="Graphic 31" descr="User with solid fill">
            <a:extLst>
              <a:ext uri="{FF2B5EF4-FFF2-40B4-BE49-F238E27FC236}">
                <a16:creationId xmlns:a16="http://schemas.microsoft.com/office/drawing/2014/main" id="{8517D52E-B254-41AD-946D-8CCCD3E8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1728" y="3046898"/>
            <a:ext cx="914400" cy="914400"/>
          </a:xfrm>
          <a:prstGeom prst="rect">
            <a:avLst/>
          </a:prstGeom>
        </p:spPr>
      </p:pic>
      <p:pic>
        <p:nvPicPr>
          <p:cNvPr id="34" name="Graphic 33" descr="Document outline">
            <a:extLst>
              <a:ext uri="{FF2B5EF4-FFF2-40B4-BE49-F238E27FC236}">
                <a16:creationId xmlns:a16="http://schemas.microsoft.com/office/drawing/2014/main" id="{83AFD34A-5264-40CA-A564-3F548E12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3925" y="2338330"/>
            <a:ext cx="914400" cy="914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2A68C7-C92D-46A0-AD5F-92866387445F}"/>
              </a:ext>
            </a:extLst>
          </p:cNvPr>
          <p:cNvSpPr txBox="1"/>
          <p:nvPr/>
        </p:nvSpPr>
        <p:spPr>
          <a:xfrm>
            <a:off x="1308525" y="3918778"/>
            <a:ext cx="116080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chemeClr val="tx2"/>
                </a:solidFill>
              </a:rPr>
              <a:t>Subscriber</a:t>
            </a:r>
          </a:p>
        </p:txBody>
      </p:sp>
      <p:pic>
        <p:nvPicPr>
          <p:cNvPr id="40" name="Graphic 39" descr="User with solid fill">
            <a:extLst>
              <a:ext uri="{FF2B5EF4-FFF2-40B4-BE49-F238E27FC236}">
                <a16:creationId xmlns:a16="http://schemas.microsoft.com/office/drawing/2014/main" id="{E94389C4-3D94-4E5D-895D-9C4CFFFD2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8566" y="3046898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704EBA-58C8-4E64-9EE3-F8F6421D4994}"/>
              </a:ext>
            </a:extLst>
          </p:cNvPr>
          <p:cNvSpPr txBox="1"/>
          <p:nvPr/>
        </p:nvSpPr>
        <p:spPr>
          <a:xfrm>
            <a:off x="7610561" y="3918778"/>
            <a:ext cx="1530409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Contact Center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1</a:t>
            </a:r>
            <a:r>
              <a:rPr lang="en-US" baseline="30000" dirty="0">
                <a:solidFill>
                  <a:schemeClr val="tx2"/>
                </a:solidFill>
              </a:rPr>
              <a:t>st</a:t>
            </a:r>
            <a:r>
              <a:rPr lang="en-US" dirty="0">
                <a:solidFill>
                  <a:schemeClr val="tx2"/>
                </a:solidFill>
              </a:rPr>
              <a:t> line</a:t>
            </a:r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1D275D2-4F9C-4D51-AF52-77DB63C28FB8}"/>
              </a:ext>
            </a:extLst>
          </p:cNvPr>
          <p:cNvCxnSpPr>
            <a:cxnSpLocks/>
          </p:cNvCxnSpPr>
          <p:nvPr/>
        </p:nvCxnSpPr>
        <p:spPr>
          <a:xfrm flipV="1">
            <a:off x="2805753" y="3147092"/>
            <a:ext cx="1366730" cy="416184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D2F177-C80E-41DF-B052-C472BB31F930}"/>
              </a:ext>
            </a:extLst>
          </p:cNvPr>
          <p:cNvSpPr txBox="1"/>
          <p:nvPr/>
        </p:nvSpPr>
        <p:spPr>
          <a:xfrm>
            <a:off x="2604749" y="2525936"/>
            <a:ext cx="1366730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1 - Fill in request form and sign T&amp;C (www.nbb.be)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0FED4-E820-48DE-BF4D-BE1194147E7E}"/>
              </a:ext>
            </a:extLst>
          </p:cNvPr>
          <p:cNvCxnSpPr>
            <a:cxnSpLocks/>
          </p:cNvCxnSpPr>
          <p:nvPr/>
        </p:nvCxnSpPr>
        <p:spPr>
          <a:xfrm>
            <a:off x="5983951" y="3054300"/>
            <a:ext cx="1372555" cy="475753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69EB4F-3784-4982-BF86-62A0C558DF10}"/>
              </a:ext>
            </a:extLst>
          </p:cNvPr>
          <p:cNvSpPr txBox="1"/>
          <p:nvPr/>
        </p:nvSpPr>
        <p:spPr>
          <a:xfrm>
            <a:off x="5887688" y="2525936"/>
            <a:ext cx="2066187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2 - Encode new client and subscription in database  (BackOffice App)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62B9B8-DC3D-44C3-8AFF-7F39D6AAD010}"/>
              </a:ext>
            </a:extLst>
          </p:cNvPr>
          <p:cNvSpPr txBox="1"/>
          <p:nvPr/>
        </p:nvSpPr>
        <p:spPr>
          <a:xfrm>
            <a:off x="4626601" y="3168763"/>
            <a:ext cx="1076320" cy="3497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Request form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DEF92C-EB7C-4BDC-889D-75C6B14449D4}"/>
              </a:ext>
            </a:extLst>
          </p:cNvPr>
          <p:cNvCxnSpPr>
            <a:cxnSpLocks/>
          </p:cNvCxnSpPr>
          <p:nvPr/>
        </p:nvCxnSpPr>
        <p:spPr>
          <a:xfrm flipH="1">
            <a:off x="6145420" y="4045624"/>
            <a:ext cx="1270146" cy="600921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CDB5A93-866A-4DC3-987F-77BF29642600}"/>
              </a:ext>
            </a:extLst>
          </p:cNvPr>
          <p:cNvSpPr txBox="1"/>
          <p:nvPr/>
        </p:nvSpPr>
        <p:spPr>
          <a:xfrm>
            <a:off x="5945557" y="3723561"/>
            <a:ext cx="137255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>
                <a:solidFill>
                  <a:srgbClr val="CF314F"/>
                </a:solidFill>
              </a:rPr>
              <a:t>3 – Send invoice</a:t>
            </a:r>
          </a:p>
        </p:txBody>
      </p:sp>
      <p:pic>
        <p:nvPicPr>
          <p:cNvPr id="46" name="Graphic 45" descr="Document outline">
            <a:extLst>
              <a:ext uri="{FF2B5EF4-FFF2-40B4-BE49-F238E27FC236}">
                <a16:creationId xmlns:a16="http://schemas.microsoft.com/office/drawing/2014/main" id="{2AF00F5A-B379-47AE-B6B5-44CE0DC69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708" y="4020993"/>
            <a:ext cx="914400" cy="914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B0E56D-F5F6-4501-B721-12A5A272ABE4}"/>
              </a:ext>
            </a:extLst>
          </p:cNvPr>
          <p:cNvSpPr txBox="1"/>
          <p:nvPr/>
        </p:nvSpPr>
        <p:spPr>
          <a:xfrm>
            <a:off x="4657748" y="4886780"/>
            <a:ext cx="1076320" cy="3497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Invoice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81BE9C4-38F8-49CD-AD76-9FE17F6ABE10}"/>
              </a:ext>
            </a:extLst>
          </p:cNvPr>
          <p:cNvCxnSpPr>
            <a:cxnSpLocks/>
          </p:cNvCxnSpPr>
          <p:nvPr/>
        </p:nvCxnSpPr>
        <p:spPr>
          <a:xfrm>
            <a:off x="2761779" y="4108207"/>
            <a:ext cx="1372555" cy="475753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E163B89-A77D-4EE9-A541-CD992534A157}"/>
              </a:ext>
            </a:extLst>
          </p:cNvPr>
          <p:cNvSpPr txBox="1"/>
          <p:nvPr/>
        </p:nvSpPr>
        <p:spPr>
          <a:xfrm>
            <a:off x="2873841" y="3723561"/>
            <a:ext cx="137255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4 – Pay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2DD871E-E7C5-412A-8F97-A0101CD3CDE5}"/>
              </a:ext>
            </a:extLst>
          </p:cNvPr>
          <p:cNvSpPr/>
          <p:nvPr/>
        </p:nvSpPr>
        <p:spPr>
          <a:xfrm rot="9580485">
            <a:off x="2148604" y="725022"/>
            <a:ext cx="9765457" cy="4428401"/>
          </a:xfrm>
          <a:prstGeom prst="arc">
            <a:avLst>
              <a:gd name="adj1" fmla="val 15336459"/>
              <a:gd name="adj2" fmla="val 21451386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CF85AA-575B-467D-949E-D95A3BD03E89}"/>
              </a:ext>
            </a:extLst>
          </p:cNvPr>
          <p:cNvSpPr txBox="1"/>
          <p:nvPr/>
        </p:nvSpPr>
        <p:spPr>
          <a:xfrm>
            <a:off x="7918566" y="4969457"/>
            <a:ext cx="137255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5 – Send CLIENT_ID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B5B7E957-523C-474B-BD5B-9E318DC530E8}"/>
              </a:ext>
            </a:extLst>
          </p:cNvPr>
          <p:cNvSpPr/>
          <p:nvPr/>
        </p:nvSpPr>
        <p:spPr>
          <a:xfrm>
            <a:off x="9044293" y="1460311"/>
            <a:ext cx="2691029" cy="1067374"/>
          </a:xfrm>
          <a:prstGeom prst="wedgeRectCallout">
            <a:avLst>
              <a:gd name="adj1" fmla="val -32901"/>
              <a:gd name="adj2" fmla="val 7451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/>
              <a:t>Goal is to have list of clients with their contact data and list of active subscriptions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27C763C-A7DD-48D5-AFB9-3EE267BE538E}"/>
              </a:ext>
            </a:extLst>
          </p:cNvPr>
          <p:cNvCxnSpPr>
            <a:cxnSpLocks/>
          </p:cNvCxnSpPr>
          <p:nvPr/>
        </p:nvCxnSpPr>
        <p:spPr>
          <a:xfrm>
            <a:off x="9335872" y="3847174"/>
            <a:ext cx="891909" cy="0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 descr="User with solid fill">
            <a:extLst>
              <a:ext uri="{FF2B5EF4-FFF2-40B4-BE49-F238E27FC236}">
                <a16:creationId xmlns:a16="http://schemas.microsoft.com/office/drawing/2014/main" id="{73FB6B2B-A370-4FDE-9A41-9FEFFAA83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9575" y="3004378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F7CE56C-62E7-4FFE-BB85-A1B763541F2C}"/>
              </a:ext>
            </a:extLst>
          </p:cNvPr>
          <p:cNvSpPr txBox="1"/>
          <p:nvPr/>
        </p:nvSpPr>
        <p:spPr>
          <a:xfrm>
            <a:off x="10171570" y="3876258"/>
            <a:ext cx="1530409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2</a:t>
            </a:r>
            <a:r>
              <a:rPr lang="en-US" sz="1800" baseline="30000" dirty="0">
                <a:solidFill>
                  <a:schemeClr val="tx2"/>
                </a:solidFill>
              </a:rPr>
              <a:t>nd</a:t>
            </a:r>
            <a:r>
              <a:rPr lang="en-US" sz="1800" dirty="0">
                <a:solidFill>
                  <a:schemeClr val="tx2"/>
                </a:solidFill>
              </a:rPr>
              <a:t> line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69F3E6-10E3-4D3F-BF14-B0C183BD3CC5}"/>
              </a:ext>
            </a:extLst>
          </p:cNvPr>
          <p:cNvSpPr txBox="1"/>
          <p:nvPr/>
        </p:nvSpPr>
        <p:spPr>
          <a:xfrm>
            <a:off x="9084760" y="3339635"/>
            <a:ext cx="137255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5 – Inform + CLIENT_ID</a:t>
            </a:r>
          </a:p>
        </p:txBody>
      </p:sp>
      <p:pic>
        <p:nvPicPr>
          <p:cNvPr id="63" name="Graphic 62" descr="User with solid fill">
            <a:extLst>
              <a:ext uri="{FF2B5EF4-FFF2-40B4-BE49-F238E27FC236}">
                <a16:creationId xmlns:a16="http://schemas.microsoft.com/office/drawing/2014/main" id="{D74926C3-514F-4F0E-A024-0B40F70F7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65" y="4911625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20A84E-FE63-4F7C-9193-001FED4865A3}"/>
              </a:ext>
            </a:extLst>
          </p:cNvPr>
          <p:cNvSpPr txBox="1"/>
          <p:nvPr/>
        </p:nvSpPr>
        <p:spPr>
          <a:xfrm>
            <a:off x="158471" y="5745537"/>
            <a:ext cx="1671262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Technical user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934E148-8B34-47FE-BD83-1AD5A5C3402F}"/>
              </a:ext>
            </a:extLst>
          </p:cNvPr>
          <p:cNvSpPr txBox="1"/>
          <p:nvPr/>
        </p:nvSpPr>
        <p:spPr>
          <a:xfrm>
            <a:off x="165015" y="4462470"/>
            <a:ext cx="137255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5 – Inform Technical user + CLIENT_ID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ACCAF11-F19B-4FD3-851E-C06421210985}"/>
              </a:ext>
            </a:extLst>
          </p:cNvPr>
          <p:cNvCxnSpPr>
            <a:cxnSpLocks/>
          </p:cNvCxnSpPr>
          <p:nvPr/>
        </p:nvCxnSpPr>
        <p:spPr>
          <a:xfrm flipH="1">
            <a:off x="1338528" y="4478193"/>
            <a:ext cx="388344" cy="728429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4A7CCFF5-54EF-4921-A7E5-F924537C26A4}"/>
              </a:ext>
            </a:extLst>
          </p:cNvPr>
          <p:cNvSpPr/>
          <p:nvPr/>
        </p:nvSpPr>
        <p:spPr>
          <a:xfrm>
            <a:off x="9000621" y="4361498"/>
            <a:ext cx="1795214" cy="693230"/>
          </a:xfrm>
          <a:prstGeom prst="wedgeRectCallout">
            <a:avLst>
              <a:gd name="adj1" fmla="val 70234"/>
              <a:gd name="adj2" fmla="val 15340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BE" sz="1400" dirty="0"/>
              <a:t>Final </a:t>
            </a:r>
            <a:r>
              <a:rPr lang="fr-BE" sz="1400" dirty="0" err="1"/>
              <a:t>procedure</a:t>
            </a:r>
            <a:r>
              <a:rPr lang="fr-BE" sz="1400" dirty="0"/>
              <a:t> to </a:t>
            </a:r>
            <a:r>
              <a:rPr lang="fr-BE" sz="1400" dirty="0" err="1"/>
              <a:t>decide</a:t>
            </a:r>
            <a:r>
              <a:rPr lang="fr-BE" sz="1400" dirty="0"/>
              <a:t> by </a:t>
            </a:r>
            <a:r>
              <a:rPr lang="fr-BE" sz="1400" dirty="0" err="1"/>
              <a:t>dept</a:t>
            </a:r>
            <a:r>
              <a:rPr lang="fr-BE" sz="1400" dirty="0"/>
              <a:t>. DD</a:t>
            </a:r>
          </a:p>
        </p:txBody>
      </p:sp>
      <p:pic>
        <p:nvPicPr>
          <p:cNvPr id="3" name="Picture 2" descr="Old woman hand on forehead">
            <a:extLst>
              <a:ext uri="{FF2B5EF4-FFF2-40B4-BE49-F238E27FC236}">
                <a16:creationId xmlns:a16="http://schemas.microsoft.com/office/drawing/2014/main" id="{5A45131A-B67E-422F-BA98-D8B9604F1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81" y="4580064"/>
            <a:ext cx="852946" cy="2097574"/>
          </a:xfrm>
          <a:prstGeom prst="rect">
            <a:avLst/>
          </a:prstGeom>
        </p:spPr>
      </p:pic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E9E97BEA-A4CC-4450-9703-FF3CB47A4B52}"/>
              </a:ext>
            </a:extLst>
          </p:cNvPr>
          <p:cNvSpPr/>
          <p:nvPr/>
        </p:nvSpPr>
        <p:spPr>
          <a:xfrm>
            <a:off x="8689035" y="5745537"/>
            <a:ext cx="2231990" cy="552450"/>
          </a:xfrm>
          <a:prstGeom prst="wedgeRectCallout">
            <a:avLst>
              <a:gd name="adj1" fmla="val 53852"/>
              <a:gd name="adj2" fmla="val -160608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BE" sz="1400" dirty="0"/>
              <a:t>Not </a:t>
            </a:r>
            <a:r>
              <a:rPr lang="fr-BE" sz="1400" dirty="0" err="1"/>
              <a:t>required</a:t>
            </a:r>
            <a:r>
              <a:rPr lang="fr-BE" sz="1400" dirty="0"/>
              <a:t> for TEST </a:t>
            </a:r>
            <a:r>
              <a:rPr lang="fr-BE" sz="1400" dirty="0" err="1"/>
              <a:t>env</a:t>
            </a:r>
            <a:r>
              <a:rPr lang="fr-BE" sz="14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01209186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1DA40A2-CAAF-47AF-8785-F957346E2973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1EEA06F-C22E-4BFD-9FBB-D3D6E701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Get technical key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DB6F7-2668-4634-843E-ECFC73C8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4DCD-2537-49E4-9BDB-91C8F4495287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54890-174D-4EF2-92A3-EC94B40F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0" name="Graphic 39" descr="User with solid fill">
            <a:extLst>
              <a:ext uri="{FF2B5EF4-FFF2-40B4-BE49-F238E27FC236}">
                <a16:creationId xmlns:a16="http://schemas.microsoft.com/office/drawing/2014/main" id="{E94389C4-3D94-4E5D-895D-9C4CFFFD2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9504" y="3166066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704EBA-58C8-4E64-9EE3-F8F6421D4994}"/>
              </a:ext>
            </a:extLst>
          </p:cNvPr>
          <p:cNvSpPr txBox="1"/>
          <p:nvPr/>
        </p:nvSpPr>
        <p:spPr>
          <a:xfrm>
            <a:off x="7480710" y="4017950"/>
            <a:ext cx="1530409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2</a:t>
            </a:r>
            <a:r>
              <a:rPr lang="en-US" sz="1800" baseline="30000" dirty="0">
                <a:solidFill>
                  <a:schemeClr val="tx2"/>
                </a:solidFill>
              </a:rPr>
              <a:t>nd</a:t>
            </a:r>
            <a:r>
              <a:rPr lang="en-US" sz="1800" dirty="0">
                <a:solidFill>
                  <a:schemeClr val="tx2"/>
                </a:solidFill>
              </a:rPr>
              <a:t> line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1D275D2-4F9C-4D51-AF52-77DB63C28FB8}"/>
              </a:ext>
            </a:extLst>
          </p:cNvPr>
          <p:cNvCxnSpPr>
            <a:cxnSpLocks/>
          </p:cNvCxnSpPr>
          <p:nvPr/>
        </p:nvCxnSpPr>
        <p:spPr>
          <a:xfrm>
            <a:off x="2503168" y="3368434"/>
            <a:ext cx="1855202" cy="257609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D2F177-C80E-41DF-B052-C472BB31F930}"/>
              </a:ext>
            </a:extLst>
          </p:cNvPr>
          <p:cNvSpPr txBox="1"/>
          <p:nvPr/>
        </p:nvSpPr>
        <p:spPr>
          <a:xfrm>
            <a:off x="2706121" y="2825422"/>
            <a:ext cx="1889751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1 – Create login and request access for one or more products + CLIENT_ID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0FED4-E820-48DE-BF4D-BE1194147E7E}"/>
              </a:ext>
            </a:extLst>
          </p:cNvPr>
          <p:cNvCxnSpPr>
            <a:cxnSpLocks/>
          </p:cNvCxnSpPr>
          <p:nvPr/>
        </p:nvCxnSpPr>
        <p:spPr>
          <a:xfrm flipH="1">
            <a:off x="5950655" y="3333768"/>
            <a:ext cx="1475642" cy="292275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69EB4F-3784-4982-BF86-62A0C558DF10}"/>
              </a:ext>
            </a:extLst>
          </p:cNvPr>
          <p:cNvSpPr txBox="1"/>
          <p:nvPr/>
        </p:nvSpPr>
        <p:spPr>
          <a:xfrm>
            <a:off x="5530689" y="2888367"/>
            <a:ext cx="2066187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2 – Monitor incoming requests (no push !)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62B9B8-DC3D-44C3-8AFF-7F39D6AAD010}"/>
              </a:ext>
            </a:extLst>
          </p:cNvPr>
          <p:cNvSpPr txBox="1"/>
          <p:nvPr/>
        </p:nvSpPr>
        <p:spPr>
          <a:xfrm>
            <a:off x="4549994" y="4264131"/>
            <a:ext cx="1230916" cy="3497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Developer Portal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B5B7E957-523C-474B-BD5B-9E318DC530E8}"/>
              </a:ext>
            </a:extLst>
          </p:cNvPr>
          <p:cNvSpPr/>
          <p:nvPr/>
        </p:nvSpPr>
        <p:spPr>
          <a:xfrm>
            <a:off x="9044293" y="1460311"/>
            <a:ext cx="2691029" cy="1067374"/>
          </a:xfrm>
          <a:prstGeom prst="wedgeRectCallout">
            <a:avLst>
              <a:gd name="adj1" fmla="val -32901"/>
              <a:gd name="adj2" fmla="val 7451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Subscriber and technical user may be different persons / companies</a:t>
            </a:r>
          </a:p>
        </p:txBody>
      </p:sp>
      <p:pic>
        <p:nvPicPr>
          <p:cNvPr id="29" name="Graphic 28" descr="User with solid fill">
            <a:extLst>
              <a:ext uri="{FF2B5EF4-FFF2-40B4-BE49-F238E27FC236}">
                <a16:creationId xmlns:a16="http://schemas.microsoft.com/office/drawing/2014/main" id="{F70A7154-CE36-4904-A65A-5CB01D2C4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467" y="3258669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10C661-87AA-4810-B205-582AD556ED2F}"/>
              </a:ext>
            </a:extLst>
          </p:cNvPr>
          <p:cNvSpPr txBox="1"/>
          <p:nvPr/>
        </p:nvSpPr>
        <p:spPr>
          <a:xfrm>
            <a:off x="825884" y="4174456"/>
            <a:ext cx="1542485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2"/>
                </a:solidFill>
              </a:rPr>
              <a:t>Technical user</a:t>
            </a:r>
          </a:p>
        </p:txBody>
      </p:sp>
      <p:pic>
        <p:nvPicPr>
          <p:cNvPr id="3" name="Graphic 2" descr="Cmd Terminal outline">
            <a:extLst>
              <a:ext uri="{FF2B5EF4-FFF2-40B4-BE49-F238E27FC236}">
                <a16:creationId xmlns:a16="http://schemas.microsoft.com/office/drawing/2014/main" id="{2918118F-CCD3-4480-B274-7354CC8C1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5872" y="3331764"/>
            <a:ext cx="1117281" cy="1117281"/>
          </a:xfrm>
          <a:prstGeom prst="rect">
            <a:avLst/>
          </a:prstGeom>
        </p:spPr>
      </p:pic>
      <p:pic>
        <p:nvPicPr>
          <p:cNvPr id="38" name="Graphic 37" descr="Cmd Terminal outline">
            <a:extLst>
              <a:ext uri="{FF2B5EF4-FFF2-40B4-BE49-F238E27FC236}">
                <a16:creationId xmlns:a16="http://schemas.microsoft.com/office/drawing/2014/main" id="{2DFCBBAD-8967-4F6E-82B9-2EC6E5A0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2122" y="3146850"/>
            <a:ext cx="1117281" cy="11172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DA41F55-AC49-4AF1-8C33-007D7B8179F8}"/>
              </a:ext>
            </a:extLst>
          </p:cNvPr>
          <p:cNvSpPr txBox="1"/>
          <p:nvPr/>
        </p:nvSpPr>
        <p:spPr>
          <a:xfrm>
            <a:off x="10354367" y="4113583"/>
            <a:ext cx="1230916" cy="34973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BackOffice App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C37362C-7CE1-4962-BB4F-2E8BF1F1DA29}"/>
              </a:ext>
            </a:extLst>
          </p:cNvPr>
          <p:cNvCxnSpPr>
            <a:cxnSpLocks/>
          </p:cNvCxnSpPr>
          <p:nvPr/>
        </p:nvCxnSpPr>
        <p:spPr>
          <a:xfrm flipV="1">
            <a:off x="8946795" y="3626043"/>
            <a:ext cx="1273712" cy="5998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6347A6B-2CE3-4B0D-875E-0AE00462E3B6}"/>
              </a:ext>
            </a:extLst>
          </p:cNvPr>
          <p:cNvSpPr txBox="1"/>
          <p:nvPr/>
        </p:nvSpPr>
        <p:spPr>
          <a:xfrm>
            <a:off x="8538612" y="3050601"/>
            <a:ext cx="2066187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3 – Check CLIENT_ID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099778-6862-4E67-B2AA-95B9E5917F9C}"/>
              </a:ext>
            </a:extLst>
          </p:cNvPr>
          <p:cNvCxnSpPr>
            <a:cxnSpLocks/>
          </p:cNvCxnSpPr>
          <p:nvPr/>
        </p:nvCxnSpPr>
        <p:spPr>
          <a:xfrm flipH="1" flipV="1">
            <a:off x="5997966" y="4049866"/>
            <a:ext cx="1460270" cy="291719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9DFA24C-5524-4600-BC19-C634EA8F6213}"/>
              </a:ext>
            </a:extLst>
          </p:cNvPr>
          <p:cNvSpPr txBox="1"/>
          <p:nvPr/>
        </p:nvSpPr>
        <p:spPr>
          <a:xfrm>
            <a:off x="5713153" y="4339927"/>
            <a:ext cx="2066187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4 – Approve requests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64B4D02-684A-40A4-B884-D2D99FAD6200}"/>
              </a:ext>
            </a:extLst>
          </p:cNvPr>
          <p:cNvCxnSpPr>
            <a:cxnSpLocks/>
          </p:cNvCxnSpPr>
          <p:nvPr/>
        </p:nvCxnSpPr>
        <p:spPr>
          <a:xfrm flipH="1">
            <a:off x="2549349" y="3920484"/>
            <a:ext cx="1646696" cy="6064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125AF10-3C1E-4392-902D-B04216DB5AAD}"/>
              </a:ext>
            </a:extLst>
          </p:cNvPr>
          <p:cNvSpPr txBox="1"/>
          <p:nvPr/>
        </p:nvSpPr>
        <p:spPr>
          <a:xfrm>
            <a:off x="2397675" y="3926548"/>
            <a:ext cx="2066187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5 – Receive approval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9E8DC70-F3B7-40CE-99DD-799CE114C8C7}"/>
              </a:ext>
            </a:extLst>
          </p:cNvPr>
          <p:cNvCxnSpPr>
            <a:cxnSpLocks/>
          </p:cNvCxnSpPr>
          <p:nvPr/>
        </p:nvCxnSpPr>
        <p:spPr>
          <a:xfrm flipV="1">
            <a:off x="2591269" y="4475092"/>
            <a:ext cx="1727945" cy="426581"/>
          </a:xfrm>
          <a:prstGeom prst="straightConnector1">
            <a:avLst/>
          </a:prstGeom>
          <a:ln w="38100" cap="sq">
            <a:solidFill>
              <a:schemeClr val="accent6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DB75330-2109-48E4-BF74-C2B00E4DB9C5}"/>
              </a:ext>
            </a:extLst>
          </p:cNvPr>
          <p:cNvSpPr txBox="1"/>
          <p:nvPr/>
        </p:nvSpPr>
        <p:spPr>
          <a:xfrm>
            <a:off x="2626186" y="4896866"/>
            <a:ext cx="1593332" cy="52129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CF314F"/>
                </a:solidFill>
              </a:rPr>
              <a:t>6 – Download token</a:t>
            </a:r>
          </a:p>
        </p:txBody>
      </p:sp>
    </p:spTree>
    <p:extLst>
      <p:ext uri="{BB962C8B-B14F-4D97-AF65-F5344CB8AC3E}">
        <p14:creationId xmlns:p14="http://schemas.microsoft.com/office/powerpoint/2010/main" val="409742662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fr-BE" dirty="0" err="1"/>
              <a:t>Using</a:t>
            </a:r>
            <a:r>
              <a:rPr lang="fr-BE" dirty="0"/>
              <a:t> the </a:t>
            </a:r>
            <a:r>
              <a:rPr lang="fr-BE" dirty="0" err="1"/>
              <a:t>developer</a:t>
            </a:r>
            <a:r>
              <a:rPr lang="fr-BE" dirty="0"/>
              <a:t> portal</a:t>
            </a:r>
            <a:endParaRPr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98316-DC59-4527-8E9C-C21BF73B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387414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75741C-DAA0-42A9-AAAC-C12E7D8C8C6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6891F-A4E4-49A4-9E33-21D0C0ED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Using</a:t>
            </a:r>
            <a:r>
              <a:rPr lang="fr-BE" dirty="0"/>
              <a:t> the </a:t>
            </a:r>
            <a:r>
              <a:rPr lang="fr-BE" dirty="0" err="1"/>
              <a:t>developer</a:t>
            </a:r>
            <a:r>
              <a:rPr lang="fr-BE"/>
              <a:t> portal</a:t>
            </a:r>
            <a:endParaRPr lang="fr-B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CB21FA6B-4789-40CF-AB3E-537E88278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66082" y="1539810"/>
            <a:ext cx="7069705" cy="404520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Technical user :</a:t>
            </a:r>
          </a:p>
          <a:p>
            <a:pPr lvl="1"/>
            <a:r>
              <a:rPr lang="fr-BE" dirty="0" err="1"/>
              <a:t>Connect</a:t>
            </a:r>
            <a:r>
              <a:rPr lang="fr-BE" dirty="0"/>
              <a:t> to </a:t>
            </a:r>
            <a:r>
              <a:rPr lang="fr-BE" dirty="0">
                <a:hlinkClick r:id="rId2"/>
              </a:rPr>
              <a:t>https://developer.uat2.</a:t>
            </a:r>
            <a:r>
              <a:rPr lang="fr-BE">
                <a:hlinkClick r:id="rId2"/>
              </a:rPr>
              <a:t>cbso.nbb.be</a:t>
            </a:r>
            <a:r>
              <a:rPr lang="fr-BE" dirty="0">
                <a:hlinkClick r:id="rId2"/>
              </a:rPr>
              <a:t>/</a:t>
            </a:r>
            <a:endParaRPr lang="fr-BE" dirty="0"/>
          </a:p>
          <a:p>
            <a:pPr lvl="1"/>
            <a:r>
              <a:rPr lang="fr-BE" dirty="0" err="1"/>
              <a:t>Create</a:t>
            </a:r>
            <a:r>
              <a:rPr lang="fr-BE" dirty="0"/>
              <a:t> </a:t>
            </a:r>
            <a:r>
              <a:rPr lang="fr-BE" dirty="0" err="1"/>
              <a:t>account</a:t>
            </a:r>
            <a:r>
              <a:rPr lang="fr-BE" dirty="0"/>
              <a:t> &amp; check mails</a:t>
            </a:r>
          </a:p>
          <a:p>
            <a:pPr lvl="1"/>
            <a:r>
              <a:rPr lang="fr-BE" dirty="0"/>
              <a:t>Login</a:t>
            </a:r>
          </a:p>
          <a:p>
            <a:pPr lvl="1"/>
            <a:r>
              <a:rPr lang="fr-BE" dirty="0" err="1"/>
              <a:t>Request</a:t>
            </a:r>
            <a:r>
              <a:rPr lang="fr-BE" dirty="0"/>
              <a:t> </a:t>
            </a:r>
            <a:r>
              <a:rPr lang="fr-BE" dirty="0" err="1"/>
              <a:t>access</a:t>
            </a:r>
            <a:r>
              <a:rPr lang="fr-BE" dirty="0"/>
              <a:t> for all </a:t>
            </a:r>
            <a:r>
              <a:rPr lang="fr-BE" dirty="0" err="1"/>
              <a:t>products</a:t>
            </a:r>
            <a:r>
              <a:rPr lang="fr-BE" dirty="0"/>
              <a:t> : </a:t>
            </a:r>
            <a:r>
              <a:rPr lang="fr-BE" dirty="0" err="1"/>
              <a:t>authentic</a:t>
            </a:r>
            <a:r>
              <a:rPr lang="fr-BE" dirty="0"/>
              <a:t>, </a:t>
            </a:r>
            <a:r>
              <a:rPr lang="fr-BE" dirty="0" err="1"/>
              <a:t>query</a:t>
            </a:r>
            <a:r>
              <a:rPr lang="fr-BE" dirty="0"/>
              <a:t>, </a:t>
            </a:r>
            <a:r>
              <a:rPr lang="fr-BE" dirty="0" err="1"/>
              <a:t>improved</a:t>
            </a:r>
            <a:endParaRPr lang="fr-BE" dirty="0"/>
          </a:p>
          <a:p>
            <a:pPr lvl="1"/>
            <a:r>
              <a:rPr lang="fr-BE" dirty="0"/>
              <a:t>Check mails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If </a:t>
            </a:r>
            <a:r>
              <a:rPr lang="fr-BE" dirty="0" err="1"/>
              <a:t>access</a:t>
            </a:r>
            <a:r>
              <a:rPr lang="fr-BE" dirty="0"/>
              <a:t> not </a:t>
            </a:r>
            <a:r>
              <a:rPr lang="fr-BE" dirty="0" err="1"/>
              <a:t>granted</a:t>
            </a:r>
            <a:r>
              <a:rPr lang="fr-BE" dirty="0"/>
              <a:t>, contact: </a:t>
            </a:r>
            <a:r>
              <a:rPr lang="fr-BE" dirty="0">
                <a:hlinkClick r:id="rId3"/>
              </a:rPr>
              <a:t>helpdesk.ba@nbb.be</a:t>
            </a:r>
            <a:r>
              <a:rPr lang="fr-BE" dirty="0"/>
              <a:t> or  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Technical user :</a:t>
            </a:r>
          </a:p>
          <a:p>
            <a:pPr lvl="1"/>
            <a:r>
              <a:rPr lang="fr-BE" dirty="0"/>
              <a:t>Download </a:t>
            </a:r>
            <a:r>
              <a:rPr lang="fr-BE" dirty="0" err="1"/>
              <a:t>technical</a:t>
            </a:r>
            <a:r>
              <a:rPr lang="fr-BE" dirty="0"/>
              <a:t> key</a:t>
            </a:r>
          </a:p>
          <a:p>
            <a:endParaRPr lang="fr-BE" dirty="0"/>
          </a:p>
          <a:p>
            <a:pPr marL="273050" lvl="1" indent="0">
              <a:buNone/>
            </a:pPr>
            <a:endParaRPr lang="fr-B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325CB-3ED4-488A-AB6B-A426191B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58AC-5054-4C37-B763-035F4A2950C3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FC692-DD5F-4484-8EB6-01F30D43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8" name="Picture 7" descr="Old woman writing with pen">
            <a:extLst>
              <a:ext uri="{FF2B5EF4-FFF2-40B4-BE49-F238E27FC236}">
                <a16:creationId xmlns:a16="http://schemas.microsoft.com/office/drawing/2014/main" id="{87DA07D0-7E12-4FE7-B58F-0A96FD9A4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5596" y="1562378"/>
            <a:ext cx="1500382" cy="47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13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en-US" dirty="0"/>
              <a:t>Webservices operations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B353-F029-4C20-96BB-1DEF83F4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2555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852C88-6FB7-4AAF-86E3-F31B9FF2C26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F650E-729B-4CC2-86D0-51A6855C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Example via Postman (1/2)</a:t>
            </a:r>
          </a:p>
        </p:txBody>
      </p:sp>
      <p:sp>
        <p:nvSpPr>
          <p:cNvPr id="10" name="Vertical Text Placeholder 9">
            <a:extLst>
              <a:ext uri="{FF2B5EF4-FFF2-40B4-BE49-F238E27FC236}">
                <a16:creationId xmlns:a16="http://schemas.microsoft.com/office/drawing/2014/main" id="{D5E7550A-71AC-4F4E-8610-E57AEBFE4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fr-BE" dirty="0">
                <a:hlinkClick r:id="rId2"/>
              </a:rPr>
              <a:t>https://www.postman.com/</a:t>
            </a:r>
            <a:endParaRPr lang="fr-BE" dirty="0"/>
          </a:p>
          <a:p>
            <a:pPr lvl="1"/>
            <a:r>
              <a:rPr lang="en-US" dirty="0"/>
              <a:t>Postman is an API platform for building and using APIs</a:t>
            </a:r>
          </a:p>
          <a:p>
            <a:pPr lvl="1"/>
            <a:r>
              <a:rPr lang="en-US" dirty="0"/>
              <a:t>Here, only used as “webservice client” to prepare, send and receive output of HTTP requests</a:t>
            </a:r>
          </a:p>
          <a:p>
            <a:pPr lvl="1"/>
            <a:r>
              <a:rPr lang="en-US" b="1" dirty="0"/>
              <a:t>Workspace</a:t>
            </a:r>
            <a:r>
              <a:rPr lang="en-US" dirty="0"/>
              <a:t> = set of HTTP requests</a:t>
            </a:r>
          </a:p>
          <a:p>
            <a:pPr lvl="1"/>
            <a:r>
              <a:rPr lang="en-US" b="1" dirty="0"/>
              <a:t>HTTP request </a:t>
            </a:r>
            <a:r>
              <a:rPr lang="en-US" dirty="0"/>
              <a:t>= one call to one Webservice operation with parameters</a:t>
            </a:r>
          </a:p>
          <a:p>
            <a:pPr lvl="1"/>
            <a:r>
              <a:rPr lang="en-US" dirty="0"/>
              <a:t>Alternatives exist = own software, SOAPUI, …</a:t>
            </a:r>
            <a:endParaRPr lang="fr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BF0B-C491-446C-87F5-783F39E3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F534-4953-4291-9917-81555928D057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E20B4-EA2B-4FD2-AC43-55FBA7B9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26</a:t>
            </a:fld>
            <a:endParaRPr lang="en-GB" noProof="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E9696E3-2736-4772-A7E4-0EABF79FB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03" y="3763509"/>
            <a:ext cx="2117338" cy="21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3589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2AEAC3-FE87-49B6-A78F-03601C71CD5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F650E-729B-4CC2-86D0-51A6855C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Example via Postman (2/2)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BF0B-C491-446C-87F5-783F39E3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6E75-ED23-4D82-AC96-051EFBEC78FE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E20B4-EA2B-4FD2-AC43-55FBA7B9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27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6E953-C163-4651-BD50-D6C45CC6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30" y="1232327"/>
            <a:ext cx="10429875" cy="50376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E347D6-94DD-46B7-B097-1FC2C14C5B04}"/>
              </a:ext>
            </a:extLst>
          </p:cNvPr>
          <p:cNvSpPr/>
          <p:nvPr/>
        </p:nvSpPr>
        <p:spPr>
          <a:xfrm>
            <a:off x="1047405" y="1794299"/>
            <a:ext cx="2899954" cy="3841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fr-BE" sz="16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86B951-1334-4D7E-A037-D9011149E5C0}"/>
              </a:ext>
            </a:extLst>
          </p:cNvPr>
          <p:cNvSpPr txBox="1"/>
          <p:nvPr/>
        </p:nvSpPr>
        <p:spPr>
          <a:xfrm>
            <a:off x="1757944" y="1519107"/>
            <a:ext cx="1275806" cy="275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bg1">
                    <a:lumMod val="95000"/>
                  </a:schemeClr>
                </a:solidFill>
              </a:rPr>
              <a:t>Workspace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A6C569-813A-428D-B30B-FBC1D5BAFCAF}"/>
              </a:ext>
            </a:extLst>
          </p:cNvPr>
          <p:cNvSpPr/>
          <p:nvPr/>
        </p:nvSpPr>
        <p:spPr>
          <a:xfrm>
            <a:off x="4049442" y="1899031"/>
            <a:ext cx="5921828" cy="4789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fr-BE" sz="16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E34708-2A1E-4DB8-A5A9-DDF69A3C3D66}"/>
              </a:ext>
            </a:extLst>
          </p:cNvPr>
          <p:cNvSpPr txBox="1"/>
          <p:nvPr/>
        </p:nvSpPr>
        <p:spPr>
          <a:xfrm>
            <a:off x="8865281" y="1743671"/>
            <a:ext cx="1105989" cy="275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bg1">
                    <a:lumMod val="95000"/>
                  </a:schemeClr>
                </a:solidFill>
              </a:rPr>
              <a:t>REQUEST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4EAE01-BAE5-4AEF-9532-2D9A06A80B5F}"/>
              </a:ext>
            </a:extLst>
          </p:cNvPr>
          <p:cNvSpPr/>
          <p:nvPr/>
        </p:nvSpPr>
        <p:spPr>
          <a:xfrm>
            <a:off x="4049442" y="3212068"/>
            <a:ext cx="6792084" cy="1526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fr-BE" sz="16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EEA75-B9EC-48D1-B4B6-2081E215295C}"/>
              </a:ext>
            </a:extLst>
          </p:cNvPr>
          <p:cNvSpPr txBox="1"/>
          <p:nvPr/>
        </p:nvSpPr>
        <p:spPr>
          <a:xfrm>
            <a:off x="8740880" y="3056708"/>
            <a:ext cx="2100646" cy="275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bg1">
                    <a:lumMod val="95000"/>
                  </a:schemeClr>
                </a:solidFill>
              </a:rPr>
              <a:t>REQUEST HEADERS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E737A6-47E1-4B8F-B4F4-12F26533EBEB}"/>
              </a:ext>
            </a:extLst>
          </p:cNvPr>
          <p:cNvSpPr/>
          <p:nvPr/>
        </p:nvSpPr>
        <p:spPr>
          <a:xfrm>
            <a:off x="4049442" y="4911370"/>
            <a:ext cx="5921828" cy="1600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fr-BE" sz="16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17EA06-79B9-4E6D-9E83-CDA9330252FD}"/>
              </a:ext>
            </a:extLst>
          </p:cNvPr>
          <p:cNvSpPr txBox="1"/>
          <p:nvPr/>
        </p:nvSpPr>
        <p:spPr>
          <a:xfrm>
            <a:off x="8684912" y="4773774"/>
            <a:ext cx="1275806" cy="275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bg1">
                    <a:lumMod val="95000"/>
                  </a:schemeClr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68804031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EC9296-A5A3-497E-9F01-43FC6899882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C93439-4656-4D68-AE67-2E71C366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Prepare</a:t>
            </a:r>
            <a:r>
              <a:rPr lang="fr-BE" dirty="0"/>
              <a:t> a HTTP </a:t>
            </a:r>
            <a:r>
              <a:rPr lang="fr-BE" dirty="0" err="1"/>
              <a:t>request</a:t>
            </a:r>
            <a:endParaRPr lang="fr-BE" dirty="0"/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940C0553-6C2B-4452-BD58-D22EF29E9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fr-BE" dirty="0"/>
              <a:t>For </a:t>
            </a:r>
            <a:r>
              <a:rPr lang="fr-BE" dirty="0" err="1"/>
              <a:t>executing</a:t>
            </a:r>
            <a:r>
              <a:rPr lang="fr-BE" dirty="0"/>
              <a:t> an </a:t>
            </a:r>
            <a:r>
              <a:rPr lang="fr-BE" dirty="0" err="1"/>
              <a:t>operation</a:t>
            </a:r>
            <a:r>
              <a:rPr lang="fr-BE" dirty="0"/>
              <a:t> of the CBSO webservices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to :</a:t>
            </a:r>
          </a:p>
          <a:p>
            <a:endParaRPr lang="fr-BE" dirty="0"/>
          </a:p>
          <a:p>
            <a:pPr lvl="1"/>
            <a:r>
              <a:rPr lang="fr-BE" dirty="0" err="1"/>
              <a:t>Define</a:t>
            </a:r>
            <a:r>
              <a:rPr lang="fr-BE" dirty="0"/>
              <a:t> the URL : </a:t>
            </a:r>
            <a:r>
              <a:rPr lang="fr-BE" b="0" i="0" dirty="0">
                <a:solidFill>
                  <a:srgbClr val="FF0000"/>
                </a:solidFill>
                <a:effectLst/>
                <a:latin typeface="Inter"/>
              </a:rPr>
              <a:t>h</a:t>
            </a:r>
            <a:r>
              <a:rPr lang="fr-BE" i="0" dirty="0">
                <a:solidFill>
                  <a:srgbClr val="FF0000"/>
                </a:solidFill>
                <a:effectLst/>
                <a:latin typeface="Inter"/>
              </a:rPr>
              <a:t>ttps://ws.uat1.cbso.be</a:t>
            </a:r>
            <a:r>
              <a:rPr lang="fr-BE" i="0" dirty="0">
                <a:solidFill>
                  <a:srgbClr val="008765"/>
                </a:solidFill>
                <a:effectLst/>
                <a:latin typeface="Inter"/>
              </a:rPr>
              <a:t>/authentic</a:t>
            </a:r>
            <a:r>
              <a:rPr lang="fr-BE" i="0" dirty="0">
                <a:solidFill>
                  <a:srgbClr val="0070C0"/>
                </a:solidFill>
                <a:effectLst/>
                <a:latin typeface="Inter"/>
              </a:rPr>
              <a:t>/legalEntity/0403101811/references</a:t>
            </a:r>
            <a:r>
              <a:rPr lang="fr-BE" dirty="0">
                <a:solidFill>
                  <a:srgbClr val="0070C0"/>
                </a:solidFill>
              </a:rPr>
              <a:t> </a:t>
            </a:r>
          </a:p>
          <a:p>
            <a:pPr lvl="1"/>
            <a:endParaRPr lang="fr-BE" dirty="0">
              <a:solidFill>
                <a:srgbClr val="0070C0"/>
              </a:solidFill>
            </a:endParaRPr>
          </a:p>
          <a:p>
            <a:pPr lvl="1"/>
            <a:endParaRPr lang="fr-BE" dirty="0">
              <a:solidFill>
                <a:srgbClr val="0070C0"/>
              </a:solidFill>
            </a:endParaRPr>
          </a:p>
          <a:p>
            <a:pPr lvl="1"/>
            <a:r>
              <a:rPr lang="fr-BE" dirty="0" err="1">
                <a:solidFill>
                  <a:schemeClr val="tx1"/>
                </a:solidFill>
              </a:rPr>
              <a:t>Provide</a:t>
            </a:r>
            <a:r>
              <a:rPr lang="fr-BE" dirty="0">
                <a:solidFill>
                  <a:schemeClr val="tx1"/>
                </a:solidFill>
              </a:rPr>
              <a:t> HTTP headers (or </a:t>
            </a:r>
            <a:r>
              <a:rPr lang="fr-BE" dirty="0" err="1">
                <a:solidFill>
                  <a:schemeClr val="tx1"/>
                </a:solidFill>
              </a:rPr>
              <a:t>query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err="1">
                <a:solidFill>
                  <a:schemeClr val="tx1"/>
                </a:solidFill>
              </a:rPr>
              <a:t>parameters</a:t>
            </a:r>
            <a:r>
              <a:rPr lang="fr-BE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fr-BE" dirty="0">
                <a:solidFill>
                  <a:schemeClr val="tx1"/>
                </a:solidFill>
              </a:rPr>
              <a:t>The API key in </a:t>
            </a:r>
            <a:r>
              <a:rPr lang="en-US" b="1" dirty="0">
                <a:solidFill>
                  <a:schemeClr val="tx1"/>
                </a:solidFill>
              </a:rPr>
              <a:t>“</a:t>
            </a:r>
            <a:r>
              <a:rPr lang="fr-BE" b="1" dirty="0">
                <a:solidFill>
                  <a:schemeClr val="tx1"/>
                </a:solidFill>
              </a:rPr>
              <a:t>NBB-CBSO-</a:t>
            </a:r>
            <a:r>
              <a:rPr lang="fr-BE" b="1" dirty="0" err="1">
                <a:solidFill>
                  <a:schemeClr val="tx1"/>
                </a:solidFill>
              </a:rPr>
              <a:t>Subscription</a:t>
            </a:r>
            <a:r>
              <a:rPr lang="fr-BE" b="1" dirty="0">
                <a:solidFill>
                  <a:schemeClr val="tx1"/>
                </a:solidFill>
              </a:rPr>
              <a:t>-Key</a:t>
            </a:r>
            <a:r>
              <a:rPr lang="en-US" b="1" dirty="0">
                <a:solidFill>
                  <a:schemeClr val="tx1"/>
                </a:solidFill>
              </a:rPr>
              <a:t>“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obtained from the  developer portal</a:t>
            </a:r>
            <a:endParaRPr lang="fr-BE" dirty="0">
              <a:solidFill>
                <a:schemeClr val="tx1"/>
              </a:solidFill>
            </a:endParaRPr>
          </a:p>
          <a:p>
            <a:pPr lvl="2"/>
            <a:r>
              <a:rPr lang="fr-BE" dirty="0">
                <a:solidFill>
                  <a:schemeClr val="tx1"/>
                </a:solidFill>
              </a:rPr>
              <a:t>The </a:t>
            </a:r>
            <a:r>
              <a:rPr lang="fr-BE" dirty="0" err="1">
                <a:solidFill>
                  <a:schemeClr val="tx1"/>
                </a:solidFill>
              </a:rPr>
              <a:t>request</a:t>
            </a:r>
            <a:r>
              <a:rPr lang="fr-BE" dirty="0">
                <a:solidFill>
                  <a:schemeClr val="tx1"/>
                </a:solidFill>
              </a:rPr>
              <a:t> ID in </a:t>
            </a:r>
            <a:r>
              <a:rPr lang="en-US" b="1" dirty="0">
                <a:solidFill>
                  <a:schemeClr val="tx1"/>
                </a:solidFill>
              </a:rPr>
              <a:t>“</a:t>
            </a:r>
            <a:r>
              <a:rPr lang="fr-BE" b="1" dirty="0">
                <a:solidFill>
                  <a:schemeClr val="tx1"/>
                </a:solidFill>
              </a:rPr>
              <a:t>X-</a:t>
            </a:r>
            <a:r>
              <a:rPr lang="fr-BE" b="1" dirty="0" err="1">
                <a:solidFill>
                  <a:schemeClr val="tx1"/>
                </a:solidFill>
              </a:rPr>
              <a:t>Request</a:t>
            </a:r>
            <a:r>
              <a:rPr lang="fr-BE" b="1" dirty="0">
                <a:solidFill>
                  <a:schemeClr val="tx1"/>
                </a:solidFill>
              </a:rPr>
              <a:t>-Id</a:t>
            </a:r>
            <a:r>
              <a:rPr lang="en-US" b="1" dirty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client-side generated UUID (for traceability and debugging)</a:t>
            </a:r>
            <a:endParaRPr lang="fr-BE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The media-type for the returned object in </a:t>
            </a:r>
            <a:r>
              <a:rPr lang="en-US" b="1" dirty="0">
                <a:solidFill>
                  <a:schemeClr val="tx1"/>
                </a:solidFill>
              </a:rPr>
              <a:t>“Accept”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describe the desired format for the output</a:t>
            </a:r>
            <a:endParaRPr lang="fr-BE" dirty="0">
              <a:solidFill>
                <a:schemeClr val="tx1"/>
              </a:solidFill>
            </a:endParaRPr>
          </a:p>
          <a:p>
            <a:pPr lvl="1"/>
            <a:endParaRPr lang="fr-BE" dirty="0">
              <a:solidFill>
                <a:schemeClr val="tx1"/>
              </a:solidFill>
            </a:endParaRPr>
          </a:p>
          <a:p>
            <a:pPr lvl="1"/>
            <a:endParaRPr lang="fr-B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389F5-9046-4324-A928-56DB5B01D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4641-0407-4647-BE37-0D95CBAB3D3F}" type="datetime4">
              <a:rPr lang="en-GB" noProof="0" smtClean="0"/>
              <a:t>27 December 2021</a:t>
            </a:fld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6FB09-43E9-4C19-BA34-F07CDB17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84733-1283-4A85-AA43-55FB130EBA5B}"/>
              </a:ext>
            </a:extLst>
          </p:cNvPr>
          <p:cNvSpPr txBox="1"/>
          <p:nvPr/>
        </p:nvSpPr>
        <p:spPr>
          <a:xfrm>
            <a:off x="918883" y="5779987"/>
            <a:ext cx="7987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 err="1"/>
              <a:t>Other</a:t>
            </a:r>
            <a:r>
              <a:rPr lang="fr-BE" dirty="0"/>
              <a:t> </a:t>
            </a:r>
            <a:r>
              <a:rPr lang="fr-BE" dirty="0" err="1"/>
              <a:t>envs</a:t>
            </a:r>
            <a:r>
              <a:rPr lang="fr-BE" dirty="0"/>
              <a:t>, </a:t>
            </a:r>
            <a:r>
              <a:rPr lang="fr-BE" dirty="0" err="1"/>
              <a:t>see</a:t>
            </a:r>
            <a:r>
              <a:rPr lang="fr-BE" dirty="0"/>
              <a:t> : </a:t>
            </a:r>
            <a:r>
              <a:rPr lang="fr-BE" dirty="0">
                <a:hlinkClick r:id="rId2"/>
              </a:rPr>
              <a:t>Confluence</a:t>
            </a:r>
            <a:r>
              <a:rPr lang="fr-BE" dirty="0"/>
              <a:t> 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821F82D-85B9-4AB0-B34C-EAEA0EA1B7E7}"/>
              </a:ext>
            </a:extLst>
          </p:cNvPr>
          <p:cNvSpPr/>
          <p:nvPr/>
        </p:nvSpPr>
        <p:spPr>
          <a:xfrm rot="16200000">
            <a:off x="3776383" y="1855888"/>
            <a:ext cx="295836" cy="2191869"/>
          </a:xfrm>
          <a:prstGeom prst="leftBrace">
            <a:avLst/>
          </a:prstGeom>
          <a:ln w="28575" cap="sq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EDF48F-EB49-4C29-AD87-3B216FB03BB1}"/>
              </a:ext>
            </a:extLst>
          </p:cNvPr>
          <p:cNvSpPr txBox="1"/>
          <p:nvPr/>
        </p:nvSpPr>
        <p:spPr>
          <a:xfrm>
            <a:off x="3310219" y="3259090"/>
            <a:ext cx="132677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rgbClr val="FF0000"/>
                </a:solidFill>
              </a:rPr>
              <a:t>Server </a:t>
            </a:r>
            <a:r>
              <a:rPr lang="fr-BE" sz="1800" dirty="0" err="1">
                <a:solidFill>
                  <a:srgbClr val="FF0000"/>
                </a:solidFill>
              </a:rPr>
              <a:t>name</a:t>
            </a:r>
            <a:endParaRPr lang="fr-BE" sz="1800" dirty="0">
              <a:solidFill>
                <a:srgbClr val="FF0000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C6A9B7D9-D7B8-4A45-9869-3972F8769E41}"/>
              </a:ext>
            </a:extLst>
          </p:cNvPr>
          <p:cNvSpPr/>
          <p:nvPr/>
        </p:nvSpPr>
        <p:spPr>
          <a:xfrm rot="16200000">
            <a:off x="5441576" y="2445317"/>
            <a:ext cx="295836" cy="1013012"/>
          </a:xfrm>
          <a:prstGeom prst="leftBrace">
            <a:avLst/>
          </a:prstGeom>
          <a:ln w="28575" cap="sq">
            <a:solidFill>
              <a:srgbClr val="00876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876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E5DEE1-814E-40B9-9F45-008AED7BD6C9}"/>
              </a:ext>
            </a:extLst>
          </p:cNvPr>
          <p:cNvSpPr txBox="1"/>
          <p:nvPr/>
        </p:nvSpPr>
        <p:spPr>
          <a:xfrm>
            <a:off x="5082988" y="3255027"/>
            <a:ext cx="132677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rgbClr val="008765"/>
                </a:solidFill>
              </a:rPr>
              <a:t>API </a:t>
            </a:r>
            <a:r>
              <a:rPr lang="fr-BE" sz="1800" dirty="0" err="1">
                <a:solidFill>
                  <a:srgbClr val="008765"/>
                </a:solidFill>
              </a:rPr>
              <a:t>name</a:t>
            </a:r>
            <a:endParaRPr lang="fr-BE" sz="1800" dirty="0">
              <a:solidFill>
                <a:srgbClr val="008765"/>
              </a:solidFill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592F13B-515A-4657-AA9B-6CA583315976}"/>
              </a:ext>
            </a:extLst>
          </p:cNvPr>
          <p:cNvSpPr/>
          <p:nvPr/>
        </p:nvSpPr>
        <p:spPr>
          <a:xfrm rot="16200000">
            <a:off x="7679876" y="1348746"/>
            <a:ext cx="295836" cy="3206154"/>
          </a:xfrm>
          <a:prstGeom prst="leftBrace">
            <a:avLst/>
          </a:prstGeom>
          <a:ln w="28575" cap="sq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234448-3452-4F9B-B325-C9D9D63D00CF}"/>
              </a:ext>
            </a:extLst>
          </p:cNvPr>
          <p:cNvSpPr txBox="1"/>
          <p:nvPr/>
        </p:nvSpPr>
        <p:spPr>
          <a:xfrm>
            <a:off x="6409765" y="3255027"/>
            <a:ext cx="132677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 err="1">
                <a:solidFill>
                  <a:srgbClr val="0070C0"/>
                </a:solidFill>
              </a:rPr>
              <a:t>Operation</a:t>
            </a:r>
            <a:r>
              <a:rPr lang="fr-BE" sz="1800" dirty="0">
                <a:solidFill>
                  <a:srgbClr val="0070C0"/>
                </a:solidFill>
              </a:rPr>
              <a:t> (</a:t>
            </a:r>
            <a:r>
              <a:rPr lang="fr-BE" sz="1800" dirty="0" err="1">
                <a:solidFill>
                  <a:srgbClr val="0070C0"/>
                </a:solidFill>
              </a:rPr>
              <a:t>her</a:t>
            </a:r>
            <a:r>
              <a:rPr lang="fr-BE" dirty="0" err="1">
                <a:solidFill>
                  <a:srgbClr val="0070C0"/>
                </a:solidFill>
              </a:rPr>
              <a:t>e</a:t>
            </a:r>
            <a:r>
              <a:rPr lang="fr-BE" dirty="0">
                <a:solidFill>
                  <a:srgbClr val="0070C0"/>
                </a:solidFill>
              </a:rPr>
              <a:t> </a:t>
            </a:r>
            <a:r>
              <a:rPr lang="fr-BE" dirty="0" err="1">
                <a:solidFill>
                  <a:srgbClr val="0070C0"/>
                </a:solidFill>
              </a:rPr>
              <a:t>with</a:t>
            </a:r>
            <a:r>
              <a:rPr lang="fr-BE" dirty="0">
                <a:solidFill>
                  <a:srgbClr val="0070C0"/>
                </a:solidFill>
              </a:rPr>
              <a:t> </a:t>
            </a:r>
            <a:r>
              <a:rPr lang="fr-BE" dirty="0" err="1">
                <a:solidFill>
                  <a:srgbClr val="0070C0"/>
                </a:solidFill>
              </a:rPr>
              <a:t>parameter</a:t>
            </a:r>
            <a:r>
              <a:rPr lang="fr-BE" dirty="0">
                <a:solidFill>
                  <a:srgbClr val="0070C0"/>
                </a:solidFill>
              </a:rPr>
              <a:t>)</a:t>
            </a:r>
            <a:endParaRPr lang="fr-BE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0686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714841-87C6-45D6-AAFE-E00A63DA05A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E58B3-9A0A-4D7C-A0D1-45231EE9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Exemples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192D-F1AB-4B70-926E-82A70B61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6985-8623-4E01-B4A5-B9CA6EAECC35}" type="datetime4">
              <a:rPr lang="en-GB" noProof="0" smtClean="0"/>
              <a:t>27 December 2021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68AE-C799-40FB-BD12-9EC4B0F9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29</a:t>
            </a:fld>
            <a:endParaRPr lang="en-GB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A06CC-6A9B-4B94-BD7A-8E57F8724C68}"/>
              </a:ext>
            </a:extLst>
          </p:cNvPr>
          <p:cNvSpPr txBox="1"/>
          <p:nvPr/>
        </p:nvSpPr>
        <p:spPr>
          <a:xfrm>
            <a:off x="7273244" y="5735297"/>
            <a:ext cx="1715588" cy="3309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400" u="sng" dirty="0" err="1">
                <a:solidFill>
                  <a:schemeClr val="bg1">
                    <a:lumMod val="85000"/>
                  </a:schemeClr>
                </a:solidFill>
              </a:rPr>
              <a:t>accountingData</a:t>
            </a:r>
            <a:endParaRPr lang="fr-BE" sz="1400" u="sng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0105D-D266-4676-8D24-789B10A9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32" y="1560810"/>
            <a:ext cx="7258050" cy="2524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07CA3-6DDF-4D3A-BD21-2DAAB1CD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32" y="4224316"/>
            <a:ext cx="7810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3243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fr-BE" dirty="0"/>
              <a:t>Concepts</a:t>
            </a:r>
            <a:endParaRPr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9D7BF-47E0-462B-97A2-61F6D21D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2822701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CC02E669-8F02-41F0-9F34-0991041BA51C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138" y="719999"/>
            <a:ext cx="11472861" cy="43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F1BC81A-110C-428F-859F-5CA99D48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756146"/>
            <a:ext cx="10895999" cy="344235"/>
          </a:xfrm>
        </p:spPr>
        <p:txBody>
          <a:bodyPr/>
          <a:lstStyle/>
          <a:p>
            <a:r>
              <a:rPr lang="en-US" dirty="0"/>
              <a:t>Overview of operations - Authentic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6BD98-E618-4D52-B79B-D7FBB4D9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B5DC5B-6873-43DB-ADC7-B15ACCE0DFDB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390AC-6419-4ADD-A3AA-F6A52D73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0327188-299B-46BD-8EC2-692BC7C6A6F6}" type="datetime4">
              <a:rPr lang="en-GB" noProof="0" smtClean="0"/>
              <a:t>27 December 2021</a:t>
            </a:fld>
            <a:endParaRPr lang="en-GB" noProof="0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2519D4C-F9C1-4922-8585-B69905A43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84908"/>
              </p:ext>
            </p:extLst>
          </p:nvPr>
        </p:nvGraphicFramePr>
        <p:xfrm>
          <a:off x="1667435" y="1528978"/>
          <a:ext cx="8991601" cy="4233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963">
                  <a:extLst>
                    <a:ext uri="{9D8B030D-6E8A-4147-A177-3AD203B41FA5}">
                      <a16:colId xmlns:a16="http://schemas.microsoft.com/office/drawing/2014/main" val="4167916167"/>
                    </a:ext>
                  </a:extLst>
                </a:gridCol>
                <a:gridCol w="1202038">
                  <a:extLst>
                    <a:ext uri="{9D8B030D-6E8A-4147-A177-3AD203B41FA5}">
                      <a16:colId xmlns:a16="http://schemas.microsoft.com/office/drawing/2014/main" val="3615575423"/>
                    </a:ext>
                  </a:extLst>
                </a:gridCol>
                <a:gridCol w="6112600">
                  <a:extLst>
                    <a:ext uri="{9D8B030D-6E8A-4147-A177-3AD203B41FA5}">
                      <a16:colId xmlns:a16="http://schemas.microsoft.com/office/drawing/2014/main" val="594833"/>
                    </a:ext>
                  </a:extLst>
                </a:gridCol>
              </a:tblGrid>
              <a:tr h="376983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Product</a:t>
                      </a:r>
                      <a:endParaRPr lang="fr-BE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API</a:t>
                      </a: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Operations</a:t>
                      </a:r>
                      <a:endParaRPr lang="fr-BE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669547"/>
                  </a:ext>
                </a:extLst>
              </a:tr>
              <a:tr h="1650786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Authentic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Query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authentic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legalEntity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legalEntityId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references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</a:p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json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JSON file as output</a:t>
                      </a:r>
                    </a:p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deposit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referenceNumber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accountingData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pdf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PDF file as output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x.xbrl</a:t>
                      </a:r>
                      <a:r>
                        <a:rPr lang="fr-BE" sz="1400" b="1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XBRL file as output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x.jsonxbrl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JSON file as output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extLst>
                  <a:ext uri="{0D108BD9-81ED-4DB2-BD59-A6C34878D82A}">
                    <a16:rowId xmlns:a16="http://schemas.microsoft.com/office/drawing/2014/main" val="2698401291"/>
                  </a:ext>
                </a:extLst>
              </a:tr>
              <a:tr h="1151319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Authentic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Extract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extract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/batch/{date}/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references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(Zip of JSON)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x.zip+json</a:t>
                      </a:r>
                      <a:r>
                        <a:rPr lang="fr-BE" sz="1400" b="1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Zip of JSON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/batch/{date}/</a:t>
                      </a: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accountingData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x.zip+pdf</a:t>
                      </a:r>
                      <a:r>
                        <a:rPr lang="fr-BE" sz="1400" b="1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Zip of PDF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x.zip+xbrl</a:t>
                      </a:r>
                      <a:r>
                        <a:rPr lang="fr-BE" sz="1400" b="1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Zip of XBRL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x.zip+jsonxbrl</a:t>
                      </a:r>
                      <a:r>
                        <a:rPr lang="fr-BE" sz="1400" b="1" u="none" strike="noStrike" dirty="0">
                          <a:effectLst/>
                          <a:latin typeface="Segoe UI (Body)"/>
                        </a:rPr>
                        <a:t> 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  <a:sym typeface="Wingdings" panose="05000000000000000000" pitchFamily="2" charset="2"/>
                        </a:rPr>
                        <a:t> Zip of JSON</a:t>
                      </a: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extLst>
                  <a:ext uri="{0D108BD9-81ED-4DB2-BD59-A6C34878D82A}">
                    <a16:rowId xmlns:a16="http://schemas.microsoft.com/office/drawing/2014/main" val="3402927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99693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CC02E669-8F02-41F0-9F34-0991041BA51C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59138" y="719999"/>
            <a:ext cx="11472861" cy="4332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4F1BC81A-110C-428F-859F-5CA99D48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756146"/>
            <a:ext cx="10895999" cy="344235"/>
          </a:xfrm>
        </p:spPr>
        <p:txBody>
          <a:bodyPr/>
          <a:lstStyle/>
          <a:p>
            <a:r>
              <a:rPr lang="en-US" dirty="0"/>
              <a:t>Overview of operations - Improved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6BD98-E618-4D52-B79B-D7FBB4D9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9005" y="6329636"/>
            <a:ext cx="264993" cy="16836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7B5DC5B-6873-43DB-ADC7-B15ACCE0DFDB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390AC-6419-4ADD-A3AA-F6A52D73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noProof="0" dirty="0"/>
              <a:t>December 2021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2519D4C-F9C1-4922-8585-B69905A43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23694"/>
              </p:ext>
            </p:extLst>
          </p:nvPr>
        </p:nvGraphicFramePr>
        <p:xfrm>
          <a:off x="1667435" y="1262278"/>
          <a:ext cx="8991601" cy="4865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963">
                  <a:extLst>
                    <a:ext uri="{9D8B030D-6E8A-4147-A177-3AD203B41FA5}">
                      <a16:colId xmlns:a16="http://schemas.microsoft.com/office/drawing/2014/main" val="4167916167"/>
                    </a:ext>
                  </a:extLst>
                </a:gridCol>
                <a:gridCol w="1202038">
                  <a:extLst>
                    <a:ext uri="{9D8B030D-6E8A-4147-A177-3AD203B41FA5}">
                      <a16:colId xmlns:a16="http://schemas.microsoft.com/office/drawing/2014/main" val="3615575423"/>
                    </a:ext>
                  </a:extLst>
                </a:gridCol>
                <a:gridCol w="6112600">
                  <a:extLst>
                    <a:ext uri="{9D8B030D-6E8A-4147-A177-3AD203B41FA5}">
                      <a16:colId xmlns:a16="http://schemas.microsoft.com/office/drawing/2014/main" val="594833"/>
                    </a:ext>
                  </a:extLst>
                </a:gridCol>
              </a:tblGrid>
              <a:tr h="376983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Product</a:t>
                      </a:r>
                      <a:endParaRPr lang="fr-BE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API</a:t>
                      </a: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solidFill>
                            <a:schemeClr val="bg1"/>
                          </a:solidFill>
                          <a:effectLst/>
                          <a:latin typeface="Segoe UI (Body)"/>
                        </a:rPr>
                        <a:t>Operations</a:t>
                      </a:r>
                      <a:endParaRPr lang="fr-BE" sz="1400" b="0" i="0" u="none" strike="noStrike" dirty="0">
                        <a:solidFill>
                          <a:schemeClr val="bg1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669547"/>
                  </a:ext>
                </a:extLst>
              </a:tr>
              <a:tr h="1151319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 data</a:t>
                      </a: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legalEntity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legalEntityId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references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lvl="1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json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deposit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referenceNumber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accountingData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corrected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x.jsonxbrl</a:t>
                      </a:r>
                      <a:endParaRPr lang="fr-BE" sz="1400" b="0" i="0" u="none" strike="noStrike" dirty="0">
                        <a:solidFill>
                          <a:schemeClr val="dk1"/>
                        </a:solidFill>
                        <a:effectLst/>
                        <a:latin typeface="Segoe UI (Body)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1400" b="0" i="0" u="none" strike="noStrike" dirty="0">
                        <a:solidFill>
                          <a:schemeClr val="dk1"/>
                        </a:solidFill>
                        <a:effectLst/>
                        <a:latin typeface="Segoe UI (Body)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deposit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referenceNumber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accountingData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pdf_extracted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x.jsonxbrl</a:t>
                      </a:r>
                      <a:endParaRPr lang="fr-BE" sz="1400" b="0" i="0" u="none" strike="noStrike" dirty="0">
                        <a:solidFill>
                          <a:schemeClr val="dk1"/>
                        </a:solidFill>
                        <a:effectLst/>
                        <a:latin typeface="Segoe UI (Body)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deposit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/{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referenceNumber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accountingData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euro_converted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x.jsonxbrl</a:t>
                      </a:r>
                      <a:endParaRPr lang="fr-BE" sz="1400" b="0" i="0" u="none" strike="noStrike" dirty="0">
                        <a:solidFill>
                          <a:schemeClr val="dk1"/>
                        </a:solidFill>
                        <a:effectLst/>
                        <a:latin typeface="Segoe UI (Body)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/batch/{date}/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references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x.zip+jsonxbrl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/batch/{date}/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accountingData</a:t>
                      </a:r>
                      <a:r>
                        <a:rPr lang="fr-B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/</a:t>
                      </a:r>
                      <a:r>
                        <a:rPr lang="fr-B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(Body)"/>
                        </a:rPr>
                        <a:t>improved</a:t>
                      </a:r>
                      <a:endParaRPr lang="fr-BE" sz="1400" u="none" strike="noStrike" dirty="0">
                        <a:effectLst/>
                        <a:latin typeface="Segoe UI (Body)"/>
                      </a:endParaRPr>
                    </a:p>
                    <a:p>
                      <a:pPr marL="742950" marR="0" lvl="1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1400" u="none" strike="noStrike" dirty="0" err="1">
                          <a:effectLst/>
                          <a:latin typeface="Segoe UI (Body)"/>
                        </a:rPr>
                        <a:t>Accept</a:t>
                      </a:r>
                      <a:r>
                        <a:rPr lang="fr-BE" sz="1400" u="none" strike="noStrike" dirty="0">
                          <a:effectLst/>
                          <a:latin typeface="Segoe UI (Body)"/>
                        </a:rPr>
                        <a:t> = application/</a:t>
                      </a:r>
                      <a:r>
                        <a:rPr lang="fr-BE" sz="1400" b="1" u="none" strike="noStrike" dirty="0" err="1">
                          <a:effectLst/>
                          <a:latin typeface="Segoe UI (Body)"/>
                        </a:rPr>
                        <a:t>x.zip+jsonxbrl</a:t>
                      </a:r>
                      <a:endParaRPr lang="fr-BE" sz="1400" u="none" strike="noStrike" dirty="0">
                        <a:effectLst/>
                        <a:latin typeface="Segoe UI (Body)"/>
                        <a:sym typeface="Wingdings" panose="05000000000000000000" pitchFamily="2" charset="2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(Body)"/>
                      </a:endParaRPr>
                    </a:p>
                  </a:txBody>
                  <a:tcPr marL="8140" marR="8140" marT="8140" marB="0" anchor="ctr"/>
                </a:tc>
                <a:extLst>
                  <a:ext uri="{0D108BD9-81ED-4DB2-BD59-A6C34878D82A}">
                    <a16:rowId xmlns:a16="http://schemas.microsoft.com/office/drawing/2014/main" val="4145703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82737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hands raised and ready to answer a question">
            <a:extLst>
              <a:ext uri="{FF2B5EF4-FFF2-40B4-BE49-F238E27FC236}">
                <a16:creationId xmlns:a16="http://schemas.microsoft.com/office/drawing/2014/main" id="{723425A8-EEF8-4A18-963F-847BF47D8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85" y="89309"/>
            <a:ext cx="12274380" cy="6796461"/>
          </a:xfrm>
          <a:prstGeom prst="rect">
            <a:avLst/>
          </a:prstGeom>
        </p:spPr>
      </p:pic>
      <p:pic>
        <p:nvPicPr>
          <p:cNvPr id="41" name="Picture Placeholder 40" descr="Several hands raised and ready to answer a question">
            <a:extLst>
              <a:ext uri="{FF2B5EF4-FFF2-40B4-BE49-F238E27FC236}">
                <a16:creationId xmlns:a16="http://schemas.microsoft.com/office/drawing/2014/main" id="{C3437092-6AB3-4494-A7F7-DEA554E3220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7864"/>
          <a:stretch>
            <a:fillRect/>
          </a:stretch>
        </p:blipFill>
        <p:spPr/>
      </p:pic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2D4840F-D9CA-485F-A893-DE359907F29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C26C976C-8ECB-4EA9-9352-633393E74EE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AF5DC2B-7210-483F-A140-DD18DC0B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078" y="1151670"/>
            <a:ext cx="4322618" cy="1033767"/>
          </a:xfrm>
        </p:spPr>
        <p:txBody>
          <a:bodyPr/>
          <a:lstStyle/>
          <a:p>
            <a:pPr algn="ctr"/>
            <a:r>
              <a:rPr lang="en-GB" dirty="0"/>
              <a:t>   Any Questions ?</a:t>
            </a:r>
            <a:br>
              <a:rPr lang="en-GB" dirty="0"/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info.ba@nbb.be</a:t>
            </a:r>
            <a:br>
              <a:rPr lang="en-GB" dirty="0"/>
            </a:br>
            <a:r>
              <a:rPr lang="en-GB" sz="1200" dirty="0"/>
              <a:t>subject: webservices    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3E13-A40B-429F-BACE-164EDE04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CB335-B0A2-45AA-8F46-52D9A17D7D8A}" type="datetime4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27 December 2021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8620EA-BD82-4743-AD77-2A11DD2D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5EE66CB-36F8-4CA1-B75F-0726B019C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368460E-4C40-4470-8945-0465D097B2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70AE58C-E863-4335-B907-B85CA9CCD6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D7307F7-7A91-4486-9371-1CE1F072750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5793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AD3E7-69BF-409B-A220-6F2EAD8B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AAA0A-2DF6-49ED-87DF-93147BB1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C68B-6DDD-42FB-ABEE-7A39EE8B76B7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ECD13-3F18-4628-90E4-63E6C097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 descr="Old woman pointing up">
            <a:extLst>
              <a:ext uri="{FF2B5EF4-FFF2-40B4-BE49-F238E27FC236}">
                <a16:creationId xmlns:a16="http://schemas.microsoft.com/office/drawing/2014/main" id="{74E663E7-D1C7-46EC-8720-396941425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69" y="474934"/>
            <a:ext cx="1968820" cy="5601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503058-4A5C-41ED-808F-AD73A2466E1A}"/>
              </a:ext>
            </a:extLst>
          </p:cNvPr>
          <p:cNvSpPr txBox="1"/>
          <p:nvPr/>
        </p:nvSpPr>
        <p:spPr>
          <a:xfrm>
            <a:off x="3884559" y="1947250"/>
            <a:ext cx="6441866" cy="9296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Webservice, short def. 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i="1" dirty="0"/>
              <a:t>“Operation between Machine A and Machine B”</a:t>
            </a:r>
            <a:endParaRPr lang="en-US" sz="2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3454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C345A9-B40A-4E70-8772-8DF958E5CAA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56673C7-EB60-408A-AB4C-2DDE637E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29" name="Vertical Text Placeholder 28">
            <a:extLst>
              <a:ext uri="{FF2B5EF4-FFF2-40B4-BE49-F238E27FC236}">
                <a16:creationId xmlns:a16="http://schemas.microsoft.com/office/drawing/2014/main" id="{F615F95A-FA68-4609-9E7F-2E06F9566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6700" y="1797668"/>
            <a:ext cx="10895999" cy="4171333"/>
          </a:xfrm>
        </p:spPr>
        <p:txBody>
          <a:bodyPr/>
          <a:lstStyle/>
          <a:p>
            <a:r>
              <a:rPr lang="en-US" dirty="0"/>
              <a:t>Webservice commercial offer is organized into </a:t>
            </a:r>
            <a:r>
              <a:rPr lang="en-US" b="1" u="sng" dirty="0"/>
              <a:t>products</a:t>
            </a:r>
          </a:p>
          <a:p>
            <a:pPr lvl="1"/>
            <a:r>
              <a:rPr lang="en-US" dirty="0"/>
              <a:t>An </a:t>
            </a:r>
            <a:r>
              <a:rPr lang="en-US" b="1" u="sng" dirty="0" err="1"/>
              <a:t>abonnee</a:t>
            </a:r>
            <a:r>
              <a:rPr lang="en-US" dirty="0"/>
              <a:t> subscribes to one or more products (free or paid)</a:t>
            </a:r>
          </a:p>
          <a:p>
            <a:pPr lvl="1"/>
            <a:endParaRPr lang="en-US" b="1" u="sng" dirty="0"/>
          </a:p>
          <a:p>
            <a:r>
              <a:rPr lang="en-US" dirty="0"/>
              <a:t>Webservice technical access “is organized” into </a:t>
            </a:r>
            <a:r>
              <a:rPr lang="en-US" b="1" u="sng" dirty="0"/>
              <a:t>APIs</a:t>
            </a:r>
          </a:p>
          <a:p>
            <a:pPr lvl="1"/>
            <a:r>
              <a:rPr lang="en-US" dirty="0"/>
              <a:t>A </a:t>
            </a:r>
            <a:r>
              <a:rPr lang="en-US" b="1" u="sng" dirty="0"/>
              <a:t>technical user</a:t>
            </a:r>
            <a:r>
              <a:rPr lang="en-US" dirty="0"/>
              <a:t> executes one ore more operations of an API via a </a:t>
            </a:r>
            <a:r>
              <a:rPr lang="en-US" b="1" u="sng" dirty="0"/>
              <a:t>software</a:t>
            </a:r>
          </a:p>
          <a:p>
            <a:pPr lvl="1"/>
            <a:endParaRPr lang="en-US" b="1" u="sng" dirty="0"/>
          </a:p>
          <a:p>
            <a:r>
              <a:rPr lang="en-US" dirty="0"/>
              <a:t>A product or an API is a group of </a:t>
            </a:r>
            <a:r>
              <a:rPr lang="en-US" b="1" u="sng" dirty="0"/>
              <a:t>operations</a:t>
            </a:r>
            <a:r>
              <a:rPr lang="en-US" dirty="0"/>
              <a:t> that can be performed on data</a:t>
            </a:r>
          </a:p>
          <a:p>
            <a:endParaRPr lang="en-US" dirty="0"/>
          </a:p>
          <a:p>
            <a:r>
              <a:rPr lang="en-US" dirty="0"/>
              <a:t>In current setup : 1 product is mapped to 1 API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3A195-0CEB-400D-8331-66ADE65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303B-9202-4975-9114-8DF93E273215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CEBA8-9034-43BE-A1AB-B34C20E8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DCF36-56D2-4CA1-AF5E-F1EA3318836E}"/>
              </a:ext>
            </a:extLst>
          </p:cNvPr>
          <p:cNvSpPr txBox="1"/>
          <p:nvPr/>
        </p:nvSpPr>
        <p:spPr>
          <a:xfrm>
            <a:off x="7742786" y="1408961"/>
            <a:ext cx="3992664" cy="2490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fr-BE" sz="18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4935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38BF70-7597-4B83-A92E-0055F419B1A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8FEE3-1A76-45E8-975A-F3D08F12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Concepts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E1F9F-A397-47AF-B9E0-39ECDA43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EBFE-1921-4D4B-92F4-D0CBBF491BD7}" type="datetime4">
              <a:rPr lang="en-GB" smtClean="0"/>
              <a:t>27 December 2021</a:t>
            </a:fld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FA9FE-D09A-40F3-89F7-52584F92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8AD5D-A830-43A2-A7C4-D5225941BDEC}"/>
              </a:ext>
            </a:extLst>
          </p:cNvPr>
          <p:cNvSpPr txBox="1"/>
          <p:nvPr/>
        </p:nvSpPr>
        <p:spPr>
          <a:xfrm>
            <a:off x="361672" y="3845627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 err="1">
                <a:solidFill>
                  <a:schemeClr val="tx2"/>
                </a:solidFill>
              </a:rPr>
              <a:t>Abonnee</a:t>
            </a:r>
            <a:endParaRPr lang="fr-BE" sz="1800" dirty="0">
              <a:solidFill>
                <a:schemeClr val="tx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71FF90C-94B0-46F4-A013-70AC7AF99F7D}"/>
              </a:ext>
            </a:extLst>
          </p:cNvPr>
          <p:cNvGrpSpPr/>
          <p:nvPr/>
        </p:nvGrpSpPr>
        <p:grpSpPr>
          <a:xfrm>
            <a:off x="3350520" y="1480707"/>
            <a:ext cx="1110241" cy="1277407"/>
            <a:chOff x="4974644" y="2464041"/>
            <a:chExt cx="1110241" cy="1277407"/>
          </a:xfrm>
        </p:grpSpPr>
        <p:pic>
          <p:nvPicPr>
            <p:cNvPr id="11" name="Graphic 10" descr="Box with solid fill">
              <a:extLst>
                <a:ext uri="{FF2B5EF4-FFF2-40B4-BE49-F238E27FC236}">
                  <a16:creationId xmlns:a16="http://schemas.microsoft.com/office/drawing/2014/main" id="{29E74897-96D8-425A-BAF3-E058286A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564" y="2464041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AF98A3-B2F7-40FA-B7C1-E6FAD1BD9CF0}"/>
                </a:ext>
              </a:extLst>
            </p:cNvPr>
            <p:cNvSpPr txBox="1"/>
            <p:nvPr/>
          </p:nvSpPr>
          <p:spPr>
            <a:xfrm>
              <a:off x="4974644" y="3376115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>
                  <a:solidFill>
                    <a:schemeClr val="tx2"/>
                  </a:solidFill>
                </a:rPr>
                <a:t>Product 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BD7E6A-24F4-4036-887A-DCD63D06BF3F}"/>
              </a:ext>
            </a:extLst>
          </p:cNvPr>
          <p:cNvGrpSpPr/>
          <p:nvPr/>
        </p:nvGrpSpPr>
        <p:grpSpPr>
          <a:xfrm>
            <a:off x="3350520" y="2949657"/>
            <a:ext cx="1110241" cy="1277407"/>
            <a:chOff x="4974644" y="2464041"/>
            <a:chExt cx="1110241" cy="1277407"/>
          </a:xfrm>
        </p:grpSpPr>
        <p:pic>
          <p:nvPicPr>
            <p:cNvPr id="18" name="Graphic 17" descr="Box with solid fill">
              <a:extLst>
                <a:ext uri="{FF2B5EF4-FFF2-40B4-BE49-F238E27FC236}">
                  <a16:creationId xmlns:a16="http://schemas.microsoft.com/office/drawing/2014/main" id="{07CC6BBB-442B-415B-88A4-63C4DC8F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564" y="2464041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C44950-54F3-48E8-AB0D-5D6E7C34C93E}"/>
                </a:ext>
              </a:extLst>
            </p:cNvPr>
            <p:cNvSpPr txBox="1"/>
            <p:nvPr/>
          </p:nvSpPr>
          <p:spPr>
            <a:xfrm>
              <a:off x="4974644" y="3376115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>
                  <a:solidFill>
                    <a:schemeClr val="tx2"/>
                  </a:solidFill>
                </a:rPr>
                <a:t>Product 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2DDD17-2B68-40B7-B847-F85E8B25C0EB}"/>
              </a:ext>
            </a:extLst>
          </p:cNvPr>
          <p:cNvGrpSpPr/>
          <p:nvPr/>
        </p:nvGrpSpPr>
        <p:grpSpPr>
          <a:xfrm>
            <a:off x="3350520" y="4418607"/>
            <a:ext cx="1110241" cy="1277407"/>
            <a:chOff x="4974644" y="2464041"/>
            <a:chExt cx="1110241" cy="1277407"/>
          </a:xfrm>
        </p:grpSpPr>
        <p:pic>
          <p:nvPicPr>
            <p:cNvPr id="21" name="Graphic 20" descr="Box with solid fill">
              <a:extLst>
                <a:ext uri="{FF2B5EF4-FFF2-40B4-BE49-F238E27FC236}">
                  <a16:creationId xmlns:a16="http://schemas.microsoft.com/office/drawing/2014/main" id="{C74B2999-E336-40E4-BF41-B64656740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564" y="2464041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EA3B69-1A8F-4F50-9F33-32F0A9378E77}"/>
                </a:ext>
              </a:extLst>
            </p:cNvPr>
            <p:cNvSpPr txBox="1"/>
            <p:nvPr/>
          </p:nvSpPr>
          <p:spPr>
            <a:xfrm>
              <a:off x="4974644" y="3376115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>
                  <a:solidFill>
                    <a:schemeClr val="tx2"/>
                  </a:solidFill>
                </a:rPr>
                <a:t>Product 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CB7E02-7068-441B-87C7-0482A44092CC}"/>
              </a:ext>
            </a:extLst>
          </p:cNvPr>
          <p:cNvGrpSpPr/>
          <p:nvPr/>
        </p:nvGrpSpPr>
        <p:grpSpPr>
          <a:xfrm>
            <a:off x="5132671" y="1596639"/>
            <a:ext cx="1608390" cy="497793"/>
            <a:chOff x="7027846" y="1741917"/>
            <a:chExt cx="1608390" cy="497793"/>
          </a:xfrm>
        </p:grpSpPr>
        <p:pic>
          <p:nvPicPr>
            <p:cNvPr id="15" name="Graphic 14" descr="Gears with solid fill">
              <a:extLst>
                <a:ext uri="{FF2B5EF4-FFF2-40B4-BE49-F238E27FC236}">
                  <a16:creationId xmlns:a16="http://schemas.microsoft.com/office/drawing/2014/main" id="{E152CDDF-2E20-4AF7-AD2C-09955708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46" y="1741917"/>
              <a:ext cx="497793" cy="49779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AD3BA3-FB70-42B8-83C2-D43E6A64AA3C}"/>
                </a:ext>
              </a:extLst>
            </p:cNvPr>
            <p:cNvSpPr txBox="1"/>
            <p:nvPr/>
          </p:nvSpPr>
          <p:spPr>
            <a:xfrm>
              <a:off x="7525995" y="1808147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 err="1">
                  <a:solidFill>
                    <a:schemeClr val="tx2"/>
                  </a:solidFill>
                </a:rPr>
                <a:t>Operation</a:t>
              </a:r>
              <a:r>
                <a:rPr lang="fr-BE" sz="1800" dirty="0">
                  <a:solidFill>
                    <a:schemeClr val="tx2"/>
                  </a:solidFill>
                </a:rPr>
                <a:t> 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1DAD98-7504-44A1-B58E-3032769DD563}"/>
              </a:ext>
            </a:extLst>
          </p:cNvPr>
          <p:cNvGrpSpPr/>
          <p:nvPr/>
        </p:nvGrpSpPr>
        <p:grpSpPr>
          <a:xfrm>
            <a:off x="5132671" y="2094432"/>
            <a:ext cx="1608390" cy="497793"/>
            <a:chOff x="7027846" y="1741917"/>
            <a:chExt cx="1608390" cy="497793"/>
          </a:xfrm>
        </p:grpSpPr>
        <p:pic>
          <p:nvPicPr>
            <p:cNvPr id="26" name="Graphic 25" descr="Gears with solid fill">
              <a:extLst>
                <a:ext uri="{FF2B5EF4-FFF2-40B4-BE49-F238E27FC236}">
                  <a16:creationId xmlns:a16="http://schemas.microsoft.com/office/drawing/2014/main" id="{7D546FD6-ADF8-4ED7-918F-C7AF8252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46" y="1741917"/>
              <a:ext cx="497793" cy="49779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47BC2D-663B-4DF9-B390-805C0CCCEA40}"/>
                </a:ext>
              </a:extLst>
            </p:cNvPr>
            <p:cNvSpPr txBox="1"/>
            <p:nvPr/>
          </p:nvSpPr>
          <p:spPr>
            <a:xfrm>
              <a:off x="7525995" y="1808147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 err="1">
                  <a:solidFill>
                    <a:schemeClr val="tx2"/>
                  </a:solidFill>
                </a:rPr>
                <a:t>Operation</a:t>
              </a:r>
              <a:r>
                <a:rPr lang="fr-BE" sz="1800" dirty="0">
                  <a:solidFill>
                    <a:schemeClr val="tx2"/>
                  </a:solidFill>
                </a:rPr>
                <a:t> 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ACD819-904F-438F-947D-BFB7A97388D5}"/>
              </a:ext>
            </a:extLst>
          </p:cNvPr>
          <p:cNvGrpSpPr/>
          <p:nvPr/>
        </p:nvGrpSpPr>
        <p:grpSpPr>
          <a:xfrm>
            <a:off x="5132671" y="3152827"/>
            <a:ext cx="1608390" cy="497793"/>
            <a:chOff x="7027846" y="1741917"/>
            <a:chExt cx="1608390" cy="497793"/>
          </a:xfrm>
        </p:grpSpPr>
        <p:pic>
          <p:nvPicPr>
            <p:cNvPr id="29" name="Graphic 28" descr="Gears with solid fill">
              <a:extLst>
                <a:ext uri="{FF2B5EF4-FFF2-40B4-BE49-F238E27FC236}">
                  <a16:creationId xmlns:a16="http://schemas.microsoft.com/office/drawing/2014/main" id="{5AD78341-F76F-4ADB-8B66-A9CC89D52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46" y="1741917"/>
              <a:ext cx="497793" cy="4977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97E792-6C22-4D18-852F-24F3152A2CF8}"/>
                </a:ext>
              </a:extLst>
            </p:cNvPr>
            <p:cNvSpPr txBox="1"/>
            <p:nvPr/>
          </p:nvSpPr>
          <p:spPr>
            <a:xfrm>
              <a:off x="7525995" y="1808147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 err="1">
                  <a:solidFill>
                    <a:schemeClr val="tx2"/>
                  </a:solidFill>
                </a:rPr>
                <a:t>Operation</a:t>
              </a:r>
              <a:r>
                <a:rPr lang="fr-BE" sz="1800" dirty="0">
                  <a:solidFill>
                    <a:schemeClr val="tx2"/>
                  </a:solidFill>
                </a:rPr>
                <a:t> 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00A560-7FD4-4944-A66B-FE39FA9465B2}"/>
              </a:ext>
            </a:extLst>
          </p:cNvPr>
          <p:cNvGrpSpPr/>
          <p:nvPr/>
        </p:nvGrpSpPr>
        <p:grpSpPr>
          <a:xfrm>
            <a:off x="5132671" y="4902603"/>
            <a:ext cx="1608390" cy="497793"/>
            <a:chOff x="7027846" y="1741917"/>
            <a:chExt cx="1608390" cy="497793"/>
          </a:xfrm>
        </p:grpSpPr>
        <p:pic>
          <p:nvPicPr>
            <p:cNvPr id="32" name="Graphic 31" descr="Gears with solid fill">
              <a:extLst>
                <a:ext uri="{FF2B5EF4-FFF2-40B4-BE49-F238E27FC236}">
                  <a16:creationId xmlns:a16="http://schemas.microsoft.com/office/drawing/2014/main" id="{ABEE21AA-E52C-4480-BC61-CE6ABDC44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46" y="1741917"/>
              <a:ext cx="497793" cy="49779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BA1E8E-26D3-4400-A0C1-29D663A0F92D}"/>
                </a:ext>
              </a:extLst>
            </p:cNvPr>
            <p:cNvSpPr txBox="1"/>
            <p:nvPr/>
          </p:nvSpPr>
          <p:spPr>
            <a:xfrm>
              <a:off x="7525995" y="1808147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 err="1">
                  <a:solidFill>
                    <a:schemeClr val="tx2"/>
                  </a:solidFill>
                </a:rPr>
                <a:t>Operation</a:t>
              </a:r>
              <a:r>
                <a:rPr lang="fr-BE" sz="1800" dirty="0">
                  <a:solidFill>
                    <a:schemeClr val="tx2"/>
                  </a:solidFill>
                </a:rPr>
                <a:t> 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1551D1-DCF6-447F-A9F8-7567A8285060}"/>
              </a:ext>
            </a:extLst>
          </p:cNvPr>
          <p:cNvGrpSpPr/>
          <p:nvPr/>
        </p:nvGrpSpPr>
        <p:grpSpPr>
          <a:xfrm>
            <a:off x="5132671" y="3657530"/>
            <a:ext cx="1608390" cy="497793"/>
            <a:chOff x="7027846" y="1741917"/>
            <a:chExt cx="1608390" cy="497793"/>
          </a:xfrm>
        </p:grpSpPr>
        <p:pic>
          <p:nvPicPr>
            <p:cNvPr id="41" name="Graphic 40" descr="Gears with solid fill">
              <a:extLst>
                <a:ext uri="{FF2B5EF4-FFF2-40B4-BE49-F238E27FC236}">
                  <a16:creationId xmlns:a16="http://schemas.microsoft.com/office/drawing/2014/main" id="{1A00CD1E-8602-4694-A9B8-7944FF74F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27846" y="1741917"/>
              <a:ext cx="497793" cy="49779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E83C337-9706-48CB-A4FA-D644F841C2A7}"/>
                </a:ext>
              </a:extLst>
            </p:cNvPr>
            <p:cNvSpPr txBox="1"/>
            <p:nvPr/>
          </p:nvSpPr>
          <p:spPr>
            <a:xfrm>
              <a:off x="7525995" y="1808147"/>
              <a:ext cx="1110241" cy="365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fr-BE" sz="1800" dirty="0" err="1">
                  <a:solidFill>
                    <a:schemeClr val="tx2"/>
                  </a:solidFill>
                </a:rPr>
                <a:t>Operation</a:t>
              </a:r>
              <a:r>
                <a:rPr lang="fr-BE" sz="1800" dirty="0">
                  <a:solidFill>
                    <a:schemeClr val="tx2"/>
                  </a:solidFill>
                </a:rPr>
                <a:t> 4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7FDFBC7-6015-4AB6-8EB6-DA7C94A146FD}"/>
              </a:ext>
            </a:extLst>
          </p:cNvPr>
          <p:cNvCxnSpPr/>
          <p:nvPr/>
        </p:nvCxnSpPr>
        <p:spPr>
          <a:xfrm flipV="1">
            <a:off x="1634242" y="2160662"/>
            <a:ext cx="1615155" cy="1058395"/>
          </a:xfrm>
          <a:prstGeom prst="straightConnector1">
            <a:avLst/>
          </a:prstGeom>
          <a:ln w="57150" cap="sq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57808A-90E2-4989-A8D3-56DC0C0C5A5F}"/>
              </a:ext>
            </a:extLst>
          </p:cNvPr>
          <p:cNvCxnSpPr>
            <a:cxnSpLocks/>
          </p:cNvCxnSpPr>
          <p:nvPr/>
        </p:nvCxnSpPr>
        <p:spPr>
          <a:xfrm>
            <a:off x="1688634" y="3371458"/>
            <a:ext cx="1560763" cy="123772"/>
          </a:xfrm>
          <a:prstGeom prst="straightConnector1">
            <a:avLst/>
          </a:prstGeom>
          <a:ln w="57150" cap="sq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Left Brace 50">
            <a:extLst>
              <a:ext uri="{FF2B5EF4-FFF2-40B4-BE49-F238E27FC236}">
                <a16:creationId xmlns:a16="http://schemas.microsoft.com/office/drawing/2014/main" id="{4AC95596-6DB0-4417-A5AB-4D3B7B35AB3F}"/>
              </a:ext>
            </a:extLst>
          </p:cNvPr>
          <p:cNvSpPr/>
          <p:nvPr/>
        </p:nvSpPr>
        <p:spPr>
          <a:xfrm>
            <a:off x="4680016" y="1480707"/>
            <a:ext cx="354734" cy="1202673"/>
          </a:xfrm>
          <a:prstGeom prst="leftBrace">
            <a:avLst>
              <a:gd name="adj1" fmla="val 34833"/>
              <a:gd name="adj2" fmla="val 50000"/>
            </a:avLst>
          </a:prstGeom>
          <a:ln w="28575" cap="sq">
            <a:solidFill>
              <a:schemeClr val="accent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A48A98DC-EEE6-4995-A648-F7318142F3E1}"/>
              </a:ext>
            </a:extLst>
          </p:cNvPr>
          <p:cNvSpPr/>
          <p:nvPr/>
        </p:nvSpPr>
        <p:spPr>
          <a:xfrm>
            <a:off x="4680016" y="3079089"/>
            <a:ext cx="354734" cy="1202673"/>
          </a:xfrm>
          <a:prstGeom prst="leftBrace">
            <a:avLst>
              <a:gd name="adj1" fmla="val 34833"/>
              <a:gd name="adj2" fmla="val 50000"/>
            </a:avLst>
          </a:prstGeom>
          <a:ln w="28575" cap="sq">
            <a:solidFill>
              <a:schemeClr val="accent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D295FE1F-FC02-4FAB-A8DC-7DD1168C87FE}"/>
              </a:ext>
            </a:extLst>
          </p:cNvPr>
          <p:cNvSpPr/>
          <p:nvPr/>
        </p:nvSpPr>
        <p:spPr>
          <a:xfrm>
            <a:off x="4680016" y="4509922"/>
            <a:ext cx="354734" cy="1202673"/>
          </a:xfrm>
          <a:prstGeom prst="leftBrace">
            <a:avLst>
              <a:gd name="adj1" fmla="val 34833"/>
              <a:gd name="adj2" fmla="val 50000"/>
            </a:avLst>
          </a:prstGeom>
          <a:ln w="28575" cap="sq">
            <a:solidFill>
              <a:schemeClr val="accent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0" name="Graphic 59" descr="Programmer male with solid fill">
            <a:extLst>
              <a:ext uri="{FF2B5EF4-FFF2-40B4-BE49-F238E27FC236}">
                <a16:creationId xmlns:a16="http://schemas.microsoft.com/office/drawing/2014/main" id="{BBC4CA79-CDD2-4514-8404-FD75A3342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3055" y="2238427"/>
            <a:ext cx="1607200" cy="1607200"/>
          </a:xfrm>
          <a:prstGeom prst="rect">
            <a:avLst/>
          </a:prstGeom>
        </p:spPr>
      </p:pic>
      <p:pic>
        <p:nvPicPr>
          <p:cNvPr id="62" name="Graphic 61" descr="Cmd Terminal with solid fill">
            <a:extLst>
              <a:ext uri="{FF2B5EF4-FFF2-40B4-BE49-F238E27FC236}">
                <a16:creationId xmlns:a16="http://schemas.microsoft.com/office/drawing/2014/main" id="{C0B81279-AA87-4611-AFE5-8CB3586DB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61990" y="2936605"/>
            <a:ext cx="914400" cy="914400"/>
          </a:xfrm>
          <a:prstGeom prst="rect">
            <a:avLst/>
          </a:prstGeom>
        </p:spPr>
      </p:pic>
      <p:pic>
        <p:nvPicPr>
          <p:cNvPr id="64" name="Graphic 63" descr="Office worker female with solid fill">
            <a:extLst>
              <a:ext uri="{FF2B5EF4-FFF2-40B4-BE49-F238E27FC236}">
                <a16:creationId xmlns:a16="http://schemas.microsoft.com/office/drawing/2014/main" id="{B546B849-CBFA-40AE-865E-2013D25A5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3427" y="2463346"/>
            <a:ext cx="1445779" cy="144577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D0620C6-9F3C-43AD-AF7B-421A76BEABEA}"/>
              </a:ext>
            </a:extLst>
          </p:cNvPr>
          <p:cNvSpPr txBox="1"/>
          <p:nvPr/>
        </p:nvSpPr>
        <p:spPr>
          <a:xfrm>
            <a:off x="10011534" y="4046633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tx2"/>
                </a:solidFill>
              </a:rPr>
              <a:t>Technical user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CAC9515-322C-408E-9BC1-8AE114B7DC8E}"/>
              </a:ext>
            </a:extLst>
          </p:cNvPr>
          <p:cNvCxnSpPr>
            <a:cxnSpLocks/>
          </p:cNvCxnSpPr>
          <p:nvPr/>
        </p:nvCxnSpPr>
        <p:spPr>
          <a:xfrm flipH="1" flipV="1">
            <a:off x="6898169" y="2343328"/>
            <a:ext cx="1294695" cy="875730"/>
          </a:xfrm>
          <a:prstGeom prst="straightConnector1">
            <a:avLst/>
          </a:prstGeom>
          <a:ln w="57150" cap="sq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D166351-6427-444C-8679-DB61E4AB3C52}"/>
              </a:ext>
            </a:extLst>
          </p:cNvPr>
          <p:cNvCxnSpPr>
            <a:cxnSpLocks/>
          </p:cNvCxnSpPr>
          <p:nvPr/>
        </p:nvCxnSpPr>
        <p:spPr>
          <a:xfrm flipH="1">
            <a:off x="6834941" y="3393805"/>
            <a:ext cx="1357923" cy="7918"/>
          </a:xfrm>
          <a:prstGeom prst="straightConnector1">
            <a:avLst/>
          </a:prstGeom>
          <a:ln w="57150" cap="sq">
            <a:solidFill>
              <a:schemeClr val="accent6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165892-9A2F-4217-9DE9-0CBA476D5FF4}"/>
              </a:ext>
            </a:extLst>
          </p:cNvPr>
          <p:cNvSpPr txBox="1"/>
          <p:nvPr/>
        </p:nvSpPr>
        <p:spPr>
          <a:xfrm>
            <a:off x="8264069" y="3813586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tx2"/>
                </a:solidFill>
              </a:rPr>
              <a:t>Software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F58E60-89FA-47CF-98D5-56461CF94A5C}"/>
              </a:ext>
            </a:extLst>
          </p:cNvPr>
          <p:cNvSpPr txBox="1"/>
          <p:nvPr/>
        </p:nvSpPr>
        <p:spPr>
          <a:xfrm>
            <a:off x="7326394" y="2597713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tx2"/>
                </a:solidFill>
              </a:rPr>
              <a:t>API 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88D748-1521-4E5F-94E7-3889C51EFBDC}"/>
              </a:ext>
            </a:extLst>
          </p:cNvPr>
          <p:cNvSpPr txBox="1"/>
          <p:nvPr/>
        </p:nvSpPr>
        <p:spPr>
          <a:xfrm>
            <a:off x="6986762" y="3429000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>
                <a:solidFill>
                  <a:schemeClr val="tx2"/>
                </a:solidFill>
              </a:rPr>
              <a:t>API </a:t>
            </a:r>
            <a:r>
              <a:rPr lang="fr-BE" dirty="0">
                <a:solidFill>
                  <a:schemeClr val="tx2"/>
                </a:solidFill>
              </a:rPr>
              <a:t>B</a:t>
            </a:r>
            <a:endParaRPr lang="fr-BE" sz="1800" dirty="0">
              <a:solidFill>
                <a:schemeClr val="tx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18CDA2-D0F2-431E-A990-F67B8222186F}"/>
              </a:ext>
            </a:extLst>
          </p:cNvPr>
          <p:cNvSpPr txBox="1"/>
          <p:nvPr/>
        </p:nvSpPr>
        <p:spPr>
          <a:xfrm>
            <a:off x="1964785" y="3028472"/>
            <a:ext cx="1110241" cy="36533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BE" sz="1800" dirty="0" err="1">
                <a:solidFill>
                  <a:schemeClr val="tx2"/>
                </a:solidFill>
              </a:rPr>
              <a:t>Subscription</a:t>
            </a:r>
            <a:endParaRPr lang="fr-BE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688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fr-BE" dirty="0"/>
              <a:t>Description of Webservices </a:t>
            </a:r>
            <a:r>
              <a:rPr lang="fr-BE" dirty="0" err="1"/>
              <a:t>offer</a:t>
            </a:r>
            <a:endParaRPr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0B2A2138-DD63-4FC3-8EFF-5215AC817D6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9C4F5-4D56-4CDD-8371-08A92B2E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December 2021</a:t>
            </a:r>
          </a:p>
        </p:txBody>
      </p:sp>
    </p:spTree>
    <p:extLst>
      <p:ext uri="{BB962C8B-B14F-4D97-AF65-F5344CB8AC3E}">
        <p14:creationId xmlns:p14="http://schemas.microsoft.com/office/powerpoint/2010/main" val="415928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C345A9-B40A-4E70-8772-8DF958E5CAA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56673C7-EB60-408A-AB4C-2DDE637E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webservices offer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3A195-0CEB-400D-8331-66ADE65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3E639-260E-44BE-9473-658745B8282D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CEBA8-9034-43BE-A1AB-B34C20E8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4" name="Table 9">
            <a:extLst>
              <a:ext uri="{FF2B5EF4-FFF2-40B4-BE49-F238E27FC236}">
                <a16:creationId xmlns:a16="http://schemas.microsoft.com/office/drawing/2014/main" id="{E3BD27BB-7B68-4914-A7D4-EECDE733A8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255480"/>
              </p:ext>
            </p:extLst>
          </p:nvPr>
        </p:nvGraphicFramePr>
        <p:xfrm>
          <a:off x="746428" y="1511382"/>
          <a:ext cx="10797571" cy="2773747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2373290">
                  <a:extLst>
                    <a:ext uri="{9D8B030D-6E8A-4147-A177-3AD203B41FA5}">
                      <a16:colId xmlns:a16="http://schemas.microsoft.com/office/drawing/2014/main" val="883291324"/>
                    </a:ext>
                  </a:extLst>
                </a:gridCol>
                <a:gridCol w="1459690">
                  <a:extLst>
                    <a:ext uri="{9D8B030D-6E8A-4147-A177-3AD203B41FA5}">
                      <a16:colId xmlns:a16="http://schemas.microsoft.com/office/drawing/2014/main" val="3479245032"/>
                    </a:ext>
                  </a:extLst>
                </a:gridCol>
                <a:gridCol w="6964591">
                  <a:extLst>
                    <a:ext uri="{9D8B030D-6E8A-4147-A177-3AD203B41FA5}">
                      <a16:colId xmlns:a16="http://schemas.microsoft.com/office/drawing/2014/main" val="1983756049"/>
                    </a:ext>
                  </a:extLst>
                </a:gridCol>
              </a:tblGrid>
              <a:tr h="397970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Product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API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dirty="0"/>
                        <a:t>Content</a:t>
                      </a: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018180050"/>
                  </a:ext>
                </a:extLst>
              </a:tr>
              <a:tr h="76213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</a:rPr>
                        <a:t>Authentic-Query</a:t>
                      </a:r>
                      <a:endParaRPr lang="en-US" sz="20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/authentic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Query and obtain data of published deposits (not “touched” by NBB) </a:t>
                      </a:r>
                      <a:r>
                        <a:rPr lang="en-US" sz="1600" kern="12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 O</a:t>
                      </a: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ne by one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741004110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</a:rPr>
                        <a:t>Authentic-Extract</a:t>
                      </a:r>
                      <a:endParaRPr lang="en-US" sz="20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/extract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Download data packages of published deposits </a:t>
                      </a:r>
                      <a:r>
                        <a:rPr lang="en-US" sz="1600" kern="120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 A zip file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643605583"/>
                  </a:ext>
                </a:extLst>
              </a:tr>
              <a:tr h="860611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</a:rPr>
                        <a:t>Improved</a:t>
                      </a:r>
                      <a:endParaRPr lang="en-US" sz="20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20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/improved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Query and obtain data &amp; Download data packages improved by NBB (PDF encoded, converted to EURO, corrections by NBB)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extLst>
                  <a:ext uri="{0D108BD9-81ED-4DB2-BD59-A6C34878D82A}">
                    <a16:rowId xmlns:a16="http://schemas.microsoft.com/office/drawing/2014/main" val="25681811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BDCF36-56D2-4CA1-AF5E-F1EA3318836E}"/>
              </a:ext>
            </a:extLst>
          </p:cNvPr>
          <p:cNvSpPr txBox="1"/>
          <p:nvPr/>
        </p:nvSpPr>
        <p:spPr>
          <a:xfrm>
            <a:off x="7742786" y="1408961"/>
            <a:ext cx="3992664" cy="2490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fr-BE" sz="18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641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C345A9-B40A-4E70-8772-8DF958E5CAA5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56673C7-EB60-408A-AB4C-2DDE637E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– Authentic Query</a:t>
            </a:r>
          </a:p>
        </p:txBody>
      </p:sp>
      <p:sp>
        <p:nvSpPr>
          <p:cNvPr id="29" name="Vertical Text Placeholder 28">
            <a:extLst>
              <a:ext uri="{FF2B5EF4-FFF2-40B4-BE49-F238E27FC236}">
                <a16:creationId xmlns:a16="http://schemas.microsoft.com/office/drawing/2014/main" id="{F615F95A-FA68-4609-9E7F-2E06F9566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6700" y="1797668"/>
            <a:ext cx="10895999" cy="4171333"/>
          </a:xfrm>
        </p:spPr>
        <p:txBody>
          <a:bodyPr/>
          <a:lstStyle/>
          <a:p>
            <a:r>
              <a:rPr lang="en-US" b="1" dirty="0"/>
              <a:t>Goal</a:t>
            </a:r>
            <a:r>
              <a:rPr lang="en-US" dirty="0"/>
              <a:t> : Give access to all deposits </a:t>
            </a:r>
            <a:r>
              <a:rPr lang="en-US" b="1" dirty="0"/>
              <a:t>published</a:t>
            </a:r>
            <a:r>
              <a:rPr lang="en-US" dirty="0"/>
              <a:t> by the NBB (except some with derogation, </a:t>
            </a:r>
            <a:r>
              <a:rPr lang="en-US" dirty="0" err="1"/>
              <a:t>idd</a:t>
            </a:r>
            <a:r>
              <a:rPr lang="en-US" dirty="0"/>
              <a:t> Consult)</a:t>
            </a:r>
          </a:p>
          <a:p>
            <a:r>
              <a:rPr lang="en-US" b="1" dirty="0"/>
              <a:t>Usage</a:t>
            </a:r>
            <a:r>
              <a:rPr lang="en-US" dirty="0"/>
              <a:t> : Retrieve data for a legal entity</a:t>
            </a:r>
          </a:p>
          <a:p>
            <a:r>
              <a:rPr lang="en-US" b="1" dirty="0"/>
              <a:t>Available data</a:t>
            </a:r>
            <a:r>
              <a:rPr lang="en-US" dirty="0"/>
              <a:t> :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references of deposits since 1978 (JSON)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images of deposits since 1999 (PDF) (PDF produced by NBB if XBRL deposit, original PDF if PDF deposit)</a:t>
            </a: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XBRL of deposits since 2007 (XBRL) (only if the reference</a:t>
            </a:r>
            <a:r>
              <a:rPr lang="en-US" sz="1600" dirty="0"/>
              <a:t>d deposit was originally an XBRL)</a:t>
            </a:r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marL="430213" lvl="1" indent="-171450"/>
            <a:r>
              <a:rPr lang="en-US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All extracted data of deposits since 2022 (JSON) (only if the reference</a:t>
            </a:r>
            <a:r>
              <a:rPr lang="en-US" sz="1600" dirty="0"/>
              <a:t>d deposit was originally an XBRL)</a:t>
            </a:r>
          </a:p>
          <a:p>
            <a:r>
              <a:rPr lang="en-US" b="1" dirty="0"/>
              <a:t>Retrieval mode</a:t>
            </a:r>
            <a:r>
              <a:rPr lang="en-US" dirty="0"/>
              <a:t> is « Query based » :</a:t>
            </a:r>
          </a:p>
          <a:p>
            <a:pPr marL="615950" lvl="1" indent="-342900">
              <a:buFont typeface="+mj-lt"/>
              <a:buAutoNum type="arabicPeriod"/>
            </a:pPr>
            <a:r>
              <a:rPr lang="en-US" sz="1600" dirty="0"/>
              <a:t>The webservice consumer executes a query to obtain references for a given legal entity</a:t>
            </a:r>
          </a:p>
          <a:p>
            <a:pPr marL="615950" lvl="1" indent="-342900">
              <a:buFont typeface="+mj-lt"/>
              <a:buAutoNum type="arabicPeriod"/>
            </a:pPr>
            <a:r>
              <a:rPr lang="en-US" sz="1600" dirty="0"/>
              <a:t>Then, he executes a query to obtain the desired representation (XBRL, PDF, JSON) for a given reference</a:t>
            </a:r>
          </a:p>
          <a:p>
            <a:pPr marL="430213" lvl="1" indent="-171450"/>
            <a:endParaRPr lang="en-US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3A195-0CEB-400D-8331-66ADE656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3193-7673-431A-8196-A1C814DA21D8}" type="datetime4">
              <a:rPr lang="en-GB" smtClean="0"/>
              <a:t>27 December 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CEBA8-9034-43BE-A1AB-B34C20E8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283C6F4-BDC5-4054-8E61-490AC7454988}"/>
              </a:ext>
            </a:extLst>
          </p:cNvPr>
          <p:cNvSpPr/>
          <p:nvPr/>
        </p:nvSpPr>
        <p:spPr>
          <a:xfrm>
            <a:off x="8676647" y="2062091"/>
            <a:ext cx="1984286" cy="704049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BE" sz="1100" dirty="0"/>
              <a:t>1) </a:t>
            </a:r>
            <a:r>
              <a:rPr lang="fr-BE" sz="1100" dirty="0" err="1"/>
              <a:t>Get</a:t>
            </a:r>
            <a:r>
              <a:rPr lang="fr-BE" sz="1100" dirty="0"/>
              <a:t> </a:t>
            </a:r>
            <a:r>
              <a:rPr lang="fr-BE" sz="1100" dirty="0" err="1"/>
              <a:t>list</a:t>
            </a:r>
            <a:r>
              <a:rPr lang="fr-BE" sz="1100" dirty="0"/>
              <a:t> of </a:t>
            </a:r>
            <a:r>
              <a:rPr lang="fr-BE" sz="1100" dirty="0" err="1"/>
              <a:t>references</a:t>
            </a:r>
            <a:r>
              <a:rPr lang="fr-BE" sz="1100" dirty="0"/>
              <a:t> for </a:t>
            </a:r>
            <a:r>
              <a:rPr lang="fr-BE" sz="1100" dirty="0" err="1"/>
              <a:t>legal</a:t>
            </a:r>
            <a:r>
              <a:rPr lang="fr-BE" sz="1100" dirty="0"/>
              <a:t> </a:t>
            </a:r>
            <a:r>
              <a:rPr lang="fr-BE" sz="1100" dirty="0" err="1"/>
              <a:t>entity</a:t>
            </a:r>
            <a:endParaRPr lang="fr-BE" sz="11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64D1D7C-8638-4E17-BBDA-890353A54103}"/>
              </a:ext>
            </a:extLst>
          </p:cNvPr>
          <p:cNvSpPr/>
          <p:nvPr/>
        </p:nvSpPr>
        <p:spPr>
          <a:xfrm>
            <a:off x="8676647" y="2658823"/>
            <a:ext cx="1984286" cy="704049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BE" sz="1100" dirty="0"/>
              <a:t>2) </a:t>
            </a:r>
            <a:r>
              <a:rPr lang="fr-BE" sz="1100" dirty="0" err="1"/>
              <a:t>Get</a:t>
            </a:r>
            <a:r>
              <a:rPr lang="fr-BE" sz="1100" dirty="0"/>
              <a:t> data for </a:t>
            </a:r>
            <a:r>
              <a:rPr lang="fr-BE" sz="1100" dirty="0" err="1"/>
              <a:t>reference</a:t>
            </a:r>
            <a:endParaRPr lang="fr-BE" sz="1100" dirty="0"/>
          </a:p>
        </p:txBody>
      </p:sp>
      <p:pic>
        <p:nvPicPr>
          <p:cNvPr id="5" name="Graphic 4" descr="Database with solid fill">
            <a:extLst>
              <a:ext uri="{FF2B5EF4-FFF2-40B4-BE49-F238E27FC236}">
                <a16:creationId xmlns:a16="http://schemas.microsoft.com/office/drawing/2014/main" id="{83F99B8B-7C73-451D-A3E1-99A85824B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7509" y="2016665"/>
            <a:ext cx="1326073" cy="1326073"/>
          </a:xfrm>
          <a:prstGeom prst="rect">
            <a:avLst/>
          </a:prstGeom>
        </p:spPr>
      </p:pic>
      <p:pic>
        <p:nvPicPr>
          <p:cNvPr id="12" name="Graphic 11" descr="Cmd Terminal with solid fill">
            <a:extLst>
              <a:ext uri="{FF2B5EF4-FFF2-40B4-BE49-F238E27FC236}">
                <a16:creationId xmlns:a16="http://schemas.microsoft.com/office/drawing/2014/main" id="{AAD1F22A-CAA3-4D6B-BB08-03FA2CC8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1120" y="2096446"/>
            <a:ext cx="1183219" cy="11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5882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6e21b8cc3a52f7da8daf910a7ff39b7c84bd9"/>
</p:tagLst>
</file>

<file path=ppt/theme/theme1.xml><?xml version="1.0" encoding="utf-8"?>
<a:theme xmlns:a="http://schemas.openxmlformats.org/drawingml/2006/main" name="Presentatie">
  <a:themeElements>
    <a:clrScheme name="Aangepast 1">
      <a:dk1>
        <a:sysClr val="windowText" lastClr="000000"/>
      </a:dk1>
      <a:lt1>
        <a:sysClr val="window" lastClr="FFFFFF"/>
      </a:lt1>
      <a:dk2>
        <a:srgbClr val="333333"/>
      </a:dk2>
      <a:lt2>
        <a:srgbClr val="E9E9E9"/>
      </a:lt2>
      <a:accent1>
        <a:srgbClr val="29497C"/>
      </a:accent1>
      <a:accent2>
        <a:srgbClr val="009FE0"/>
      </a:accent2>
      <a:accent3>
        <a:srgbClr val="BEC6C9"/>
      </a:accent3>
      <a:accent4>
        <a:srgbClr val="76A236"/>
      </a:accent4>
      <a:accent5>
        <a:srgbClr val="FBBE00"/>
      </a:accent5>
      <a:accent6>
        <a:srgbClr val="60A2B1"/>
      </a:accent6>
      <a:hlink>
        <a:srgbClr val="009FE0"/>
      </a:hlink>
      <a:folHlink>
        <a:srgbClr val="29497C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300"/>
          </a:spcBef>
          <a:spcAft>
            <a:spcPts val="3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accent6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ull Template BNB.pptx" id="{EBAFA849-4FA2-4C49-86F9-A349D8A47413}" vid="{91FDDAFD-4447-4C50-AE8B-0ED5C3503FB1}"/>
    </a:ext>
  </a:extLst>
</a:theme>
</file>

<file path=ppt/theme/theme2.xml><?xml version="1.0" encoding="utf-8"?>
<a:theme xmlns:a="http://schemas.openxmlformats.org/drawingml/2006/main" name="1_Presentatie">
  <a:themeElements>
    <a:clrScheme name="Aangepast 1">
      <a:dk1>
        <a:sysClr val="windowText" lastClr="000000"/>
      </a:dk1>
      <a:lt1>
        <a:sysClr val="window" lastClr="FFFFFF"/>
      </a:lt1>
      <a:dk2>
        <a:srgbClr val="333333"/>
      </a:dk2>
      <a:lt2>
        <a:srgbClr val="E9E9E9"/>
      </a:lt2>
      <a:accent1>
        <a:srgbClr val="29497C"/>
      </a:accent1>
      <a:accent2>
        <a:srgbClr val="009FE0"/>
      </a:accent2>
      <a:accent3>
        <a:srgbClr val="BEC6C9"/>
      </a:accent3>
      <a:accent4>
        <a:srgbClr val="76A236"/>
      </a:accent4>
      <a:accent5>
        <a:srgbClr val="FBBE00"/>
      </a:accent5>
      <a:accent6>
        <a:srgbClr val="60A2B1"/>
      </a:accent6>
      <a:hlink>
        <a:srgbClr val="009FE0"/>
      </a:hlink>
      <a:folHlink>
        <a:srgbClr val="29497C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300"/>
          </a:spcBef>
          <a:spcAft>
            <a:spcPts val="3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accent6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ull Template BNB.pptx" id="{EBAFA849-4FA2-4C49-86F9-A349D8A47413}" vid="{91FDDAFD-4447-4C50-AE8B-0ED5C3503FB1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BB_x0020_Version xmlns="702bc826-499d-400b-a697-50f565da5466">1.0</NBB_x0020_Version>
    <Doc_x0020_Comments xmlns="702bc826-499d-400b-a697-50f565da5466" xsi:nil="true"/>
    <NBB_x0020_domain xmlns="702bc826-499d-400b-a697-50f565da5466">Training</NBB_x0020_domain>
    <Doc_x0020_Status xmlns="702bc826-499d-400b-a697-50f565da5466">Ready for review</Doc_x0020_Status>
    <Confidential xmlns="13681c1b-8d2e-4363-bd45-06147843af76">Internal</Confidential>
    <Doc_x0020_Author xmlns="702bc826-499d-400b-a697-50f565da5466">
      <UserInfo>
        <DisplayName>Galli Gregory</DisplayName>
        <AccountId>408</AccountId>
        <AccountType/>
      </UserInfo>
    </Doc_x0020_Autho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CC8FB569CBD45AE88275F45E3F41E" ma:contentTypeVersion="" ma:contentTypeDescription="Create a new document." ma:contentTypeScope="" ma:versionID="921ce2a696899c77bb4323b9093fe8f5">
  <xsd:schema xmlns:xsd="http://www.w3.org/2001/XMLSchema" xmlns:xs="http://www.w3.org/2001/XMLSchema" xmlns:p="http://schemas.microsoft.com/office/2006/metadata/properties" xmlns:ns2="702bc826-499d-400b-a697-50f565da5466" xmlns:ns3="13681c1b-8d2e-4363-bd45-06147843af76" xmlns:ns4="be54e9d1-59c0-4f47-9e8b-c2ec5f9c75f7" targetNamespace="http://schemas.microsoft.com/office/2006/metadata/properties" ma:root="true" ma:fieldsID="9d5deb8857b2555310dee69edef1db68" ns2:_="" ns3:_="" ns4:_="">
    <xsd:import namespace="702bc826-499d-400b-a697-50f565da5466"/>
    <xsd:import namespace="13681c1b-8d2e-4363-bd45-06147843af76"/>
    <xsd:import namespace="be54e9d1-59c0-4f47-9e8b-c2ec5f9c75f7"/>
    <xsd:element name="properties">
      <xsd:complexType>
        <xsd:sequence>
          <xsd:element name="documentManagement">
            <xsd:complexType>
              <xsd:all>
                <xsd:element ref="ns2:NBB_x0020_domain"/>
                <xsd:element ref="ns2:Doc_x0020_Status"/>
                <xsd:element ref="ns2:NBB_x0020_Version"/>
                <xsd:element ref="ns2:Doc_x0020_Comments" minOccurs="0"/>
                <xsd:element ref="ns2:Doc_x0020_Author"/>
                <xsd:element ref="ns3:Confidentia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2bc826-499d-400b-a697-50f565da5466" elementFormDefault="qualified">
    <xsd:import namespace="http://schemas.microsoft.com/office/2006/documentManagement/types"/>
    <xsd:import namespace="http://schemas.microsoft.com/office/infopath/2007/PartnerControls"/>
    <xsd:element name="NBB_x0020_domain" ma:index="2" ma:displayName="NBB domain" ma:format="Dropdown" ma:internalName="NBB_x0020_domain">
      <xsd:simpleType>
        <xsd:restriction base="dms:Choice">
          <xsd:enumeration value="ProjectMgmtMeeting"/>
          <xsd:enumeration value="ProjectMgmtDocuments"/>
          <xsd:enumeration value="RequirementsBusiness"/>
          <xsd:enumeration value="RequirementsBusiness-RFP1"/>
          <xsd:enumeration value="RequirementsBusiness-RFP2"/>
          <xsd:enumeration value="RequirementsBusiness-WorkDoc"/>
          <xsd:enumeration value="RequirementsSoftware"/>
          <xsd:enumeration value="ArchitectureSecurity"/>
          <xsd:enumeration value="Quality"/>
          <xsd:enumeration value="Procurement"/>
          <xsd:enumeration value="ServiceManagement"/>
          <xsd:enumeration value="Support"/>
          <xsd:enumeration value="Training"/>
          <xsd:enumeration value="Communication"/>
          <xsd:enumeration value="ProductDocumentation"/>
          <xsd:enumeration value="ProductDeliverables"/>
          <xsd:enumeration value="ProductMigratie"/>
        </xsd:restriction>
      </xsd:simpleType>
    </xsd:element>
    <xsd:element name="Doc_x0020_Status" ma:index="3" ma:displayName="Doc Status" ma:format="Dropdown" ma:internalName="Doc_x0020_Status">
      <xsd:simpleType>
        <xsd:restriction base="dms:Choice">
          <xsd:enumeration value="Initial"/>
          <xsd:enumeration value="Ready for review"/>
          <xsd:enumeration value="Approved"/>
          <xsd:enumeration value="Obsolete"/>
        </xsd:restriction>
      </xsd:simpleType>
    </xsd:element>
    <xsd:element name="NBB_x0020_Version" ma:index="4" ma:displayName="NBB Version" ma:internalName="NBB_x0020_Version">
      <xsd:simpleType>
        <xsd:restriction base="dms:Text">
          <xsd:maxLength value="255"/>
        </xsd:restriction>
      </xsd:simpleType>
    </xsd:element>
    <xsd:element name="Doc_x0020_Comments" ma:index="5" nillable="true" ma:displayName="Doc Comments" ma:internalName="Doc_x0020_Comments">
      <xsd:simpleType>
        <xsd:restriction base="dms:Note">
          <xsd:maxLength value="255"/>
        </xsd:restriction>
      </xsd:simpleType>
    </xsd:element>
    <xsd:element name="Doc_x0020_Author" ma:index="6" ma:displayName="Doc Author" ma:list="UserInfo" ma:SharePointGroup="0" ma:internalName="Doc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81c1b-8d2e-4363-bd45-06147843af76" elementFormDefault="qualified">
    <xsd:import namespace="http://schemas.microsoft.com/office/2006/documentManagement/types"/>
    <xsd:import namespace="http://schemas.microsoft.com/office/infopath/2007/PartnerControls"/>
    <xsd:element name="Confidential" ma:index="13" nillable="true" ma:displayName="Confidential" ma:default="Internal" ma:format="Dropdown" ma:internalName="Confidential">
      <xsd:simpleType>
        <xsd:restriction base="dms:Choice">
          <xsd:enumeration value="Internal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54e9d1-59c0-4f47-9e8b-c2ec5f9c75f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1354B3-E421-4BE6-A084-DF0C1026ED77}">
  <ds:schemaRefs>
    <ds:schemaRef ds:uri="http://schemas.microsoft.com/office/2006/metadata/properties"/>
    <ds:schemaRef ds:uri="http://schemas.microsoft.com/office/infopath/2007/PartnerControls"/>
    <ds:schemaRef ds:uri="702bc826-499d-400b-a697-50f565da5466"/>
    <ds:schemaRef ds:uri="13681c1b-8d2e-4363-bd45-06147843af76"/>
  </ds:schemaRefs>
</ds:datastoreItem>
</file>

<file path=customXml/itemProps2.xml><?xml version="1.0" encoding="utf-8"?>
<ds:datastoreItem xmlns:ds="http://schemas.openxmlformats.org/officeDocument/2006/customXml" ds:itemID="{F4E1D70E-407A-4DDB-8BEA-D2BA7D7786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66ACD8-28BA-43CE-80C5-95481CBE5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2bc826-499d-400b-a697-50f565da5466"/>
    <ds:schemaRef ds:uri="13681c1b-8d2e-4363-bd45-06147843af76"/>
    <ds:schemaRef ds:uri="be54e9d1-59c0-4f47-9e8b-c2ec5f9c75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Full Template BNB</Template>
  <TotalTime>8522</TotalTime>
  <Words>2088</Words>
  <Application>Microsoft Office PowerPoint</Application>
  <PresentationFormat>Widescreen</PresentationFormat>
  <Paragraphs>472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Nanum Pen</vt:lpstr>
      <vt:lpstr>Arial</vt:lpstr>
      <vt:lpstr>Calibri</vt:lpstr>
      <vt:lpstr>Consolas</vt:lpstr>
      <vt:lpstr>Inter</vt:lpstr>
      <vt:lpstr>Segoe UI</vt:lpstr>
      <vt:lpstr>Segoe UI (Body)</vt:lpstr>
      <vt:lpstr>Segoe UI Light</vt:lpstr>
      <vt:lpstr>Wingdings</vt:lpstr>
      <vt:lpstr>Presentatie</vt:lpstr>
      <vt:lpstr>1_Presentatie</vt:lpstr>
      <vt:lpstr>CBSO Webservices Demo</vt:lpstr>
      <vt:lpstr>Agenda</vt:lpstr>
      <vt:lpstr>Concepts</vt:lpstr>
      <vt:lpstr>PowerPoint Presentation</vt:lpstr>
      <vt:lpstr>Concepts</vt:lpstr>
      <vt:lpstr>Concepts</vt:lpstr>
      <vt:lpstr>Description of Webservices offer</vt:lpstr>
      <vt:lpstr>Overview webservices offer</vt:lpstr>
      <vt:lpstr>Product – Authentic Query</vt:lpstr>
      <vt:lpstr>Product – Authentic Extract</vt:lpstr>
      <vt:lpstr>Product - Improved</vt:lpstr>
      <vt:lpstr>Description of data representations</vt:lpstr>
      <vt:lpstr>Data representations</vt:lpstr>
      <vt:lpstr>About JSON</vt:lpstr>
      <vt:lpstr>JSON representation for Reference data</vt:lpstr>
      <vt:lpstr>JSON representation for AccountingData (1/2)</vt:lpstr>
      <vt:lpstr>JSON representation for AccountingData (2/2)</vt:lpstr>
      <vt:lpstr>XBRL and PDF representations</vt:lpstr>
      <vt:lpstr>Getting access to the webservices</vt:lpstr>
      <vt:lpstr>Two steps procedure</vt:lpstr>
      <vt:lpstr>Step 1 – Get subscription</vt:lpstr>
      <vt:lpstr>Step 2 – Get technical key</vt:lpstr>
      <vt:lpstr>Using the developer portal</vt:lpstr>
      <vt:lpstr>Using the developer portal</vt:lpstr>
      <vt:lpstr>Webservices operations</vt:lpstr>
      <vt:lpstr>Example via Postman (1/2)</vt:lpstr>
      <vt:lpstr>Example via Postman (2/2)</vt:lpstr>
      <vt:lpstr>Prepare a HTTP request</vt:lpstr>
      <vt:lpstr>Exemples</vt:lpstr>
      <vt:lpstr>Overview of operations - Authentic</vt:lpstr>
      <vt:lpstr>Overview of operations - Improved</vt:lpstr>
      <vt:lpstr>   Any Questions ? info.ba@nbb.be subject: webservices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CBSO Webservices overview</dc:title>
  <dc:creator>Galli Gregory</dc:creator>
  <cp:lastModifiedBy>Desie Daniel</cp:lastModifiedBy>
  <cp:revision>47</cp:revision>
  <dcterms:created xsi:type="dcterms:W3CDTF">2021-09-09T14:19:27Z</dcterms:created>
  <dcterms:modified xsi:type="dcterms:W3CDTF">2021-12-27T15:53:14Z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0x01010040ACC8FB569CBD45AE88275F45E3F41E</vt:lpwstr>
  </property>
</Properties>
</file>