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4881" r:id="rId7"/>
    <p:sldId id="416" r:id="rId8"/>
    <p:sldId id="417" r:id="rId9"/>
    <p:sldId id="418" r:id="rId10"/>
    <p:sldId id="419" r:id="rId11"/>
    <p:sldId id="4882" r:id="rId12"/>
    <p:sldId id="420" r:id="rId13"/>
    <p:sldId id="4883" r:id="rId14"/>
    <p:sldId id="4877" r:id="rId15"/>
    <p:sldId id="4886" r:id="rId16"/>
    <p:sldId id="4887" r:id="rId17"/>
    <p:sldId id="4889" r:id="rId18"/>
    <p:sldId id="4888" r:id="rId19"/>
    <p:sldId id="4890" r:id="rId20"/>
    <p:sldId id="4891" r:id="rId21"/>
  </p:sldIdLst>
  <p:sldSz cx="12192000" cy="6858000"/>
  <p:notesSz cx="6858000" cy="9144000"/>
  <p:custDataLst>
    <p:tags r:id="rId2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e Schoe" initials="ES" lastIdx="52" clrIdx="0">
    <p:extLst>
      <p:ext uri="{19B8F6BF-5375-455C-9EA6-DF929625EA0E}">
        <p15:presenceInfo xmlns:p15="http://schemas.microsoft.com/office/powerpoint/2012/main" userId="S::eline@pptstudios.nl::7e4c73be-f3d4-44a9-856c-7951ddeb280c" providerId="AD"/>
      </p:ext>
    </p:extLst>
  </p:cmAuthor>
  <p:cmAuthor id="2" name="Silvana Salamur" initials="SS" lastIdx="4" clrIdx="1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3" name="Eline Schoe" initials="ES [2]" lastIdx="2" clrIdx="2">
    <p:extLst>
      <p:ext uri="{19B8F6BF-5375-455C-9EA6-DF929625EA0E}">
        <p15:presenceInfo xmlns:p15="http://schemas.microsoft.com/office/powerpoint/2012/main" userId="7f685cafdb1d34b9" providerId="Windows Live"/>
      </p:ext>
    </p:extLst>
  </p:cmAuthor>
  <p:cmAuthor id="4" name="Stragier Thomas" initials="ST" lastIdx="2" clrIdx="3">
    <p:extLst>
      <p:ext uri="{19B8F6BF-5375-455C-9EA6-DF929625EA0E}">
        <p15:presenceInfo xmlns:p15="http://schemas.microsoft.com/office/powerpoint/2012/main" userId="S::Thomas.Stragier@nbb.be::f57ce4fa-d764-4904-b0c7-373797239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A4C"/>
    <a:srgbClr val="CF314F"/>
    <a:srgbClr val="008765"/>
    <a:srgbClr val="F18422"/>
    <a:srgbClr val="E3CEB3"/>
    <a:srgbClr val="D5B58B"/>
    <a:srgbClr val="BF9051"/>
    <a:srgbClr val="841E31"/>
    <a:srgbClr val="F0C17D"/>
    <a:srgbClr val="4D8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1152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23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Trimpont Francois" userId="f89caaa5-958a-4104-8151-4fdd5631e349" providerId="ADAL" clId="{3D97543C-58BF-49F6-862A-B8CED566396F}"/>
    <pc:docChg chg="modSld">
      <pc:chgData name="Van Trimpont Francois" userId="f89caaa5-958a-4104-8151-4fdd5631e349" providerId="ADAL" clId="{3D97543C-58BF-49F6-862A-B8CED566396F}" dt="2021-04-26T07:28:44.857" v="3" actId="20577"/>
      <pc:docMkLst>
        <pc:docMk/>
      </pc:docMkLst>
      <pc:sldChg chg="modSp mod">
        <pc:chgData name="Van Trimpont Francois" userId="f89caaa5-958a-4104-8151-4fdd5631e349" providerId="ADAL" clId="{3D97543C-58BF-49F6-862A-B8CED566396F}" dt="2021-04-26T07:28:44.857" v="3" actId="20577"/>
        <pc:sldMkLst>
          <pc:docMk/>
          <pc:sldMk cId="3495173289" sldId="420"/>
        </pc:sldMkLst>
        <pc:spChg chg="mod">
          <ac:chgData name="Van Trimpont Francois" userId="f89caaa5-958a-4104-8151-4fdd5631e349" providerId="ADAL" clId="{3D97543C-58BF-49F6-862A-B8CED566396F}" dt="2021-04-26T07:28:44.857" v="3" actId="20577"/>
          <ac:spMkLst>
            <pc:docMk/>
            <pc:sldMk cId="3495173289" sldId="420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8CB5175-EAF8-44A6-B420-997F707B9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579F04-901B-43BB-B2BA-4D914E8E7C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455D-7B92-4A34-9DB0-B500B2DF30D7}" type="datetimeFigureOut">
              <a:rPr lang="nl-NL" smtClean="0"/>
              <a:t>7-5-2021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744ADE-5F02-4A69-AB6F-11EDC0BD0A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C482B4-52F7-4B63-9475-E0AA93476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DEC98-69D8-4098-8441-9FDEAFD75C3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57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0A07-196B-4F4B-8E8C-301FB387CBE5}" type="datetimeFigureOut">
              <a:rPr lang="nl-NL" smtClean="0"/>
              <a:t>7-5-2021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76B4-2F3E-4542-A88B-B482618D0CA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dirty="0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Kevin Condron DG-S/MOE</a:t>
            </a:r>
            <a:endParaRPr lang="de-DE" altLang="en-US" dirty="0">
              <a:cs typeface="Arial" pitchFamily="34" charset="0"/>
            </a:endParaRP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dirty="0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Kevin Condron DG-S/MOE</a:t>
            </a:r>
            <a:endParaRPr lang="de-DE" altLang="en-US" dirty="0">
              <a:cs typeface="Arial" pitchFamily="34" charset="0"/>
            </a:endParaRP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1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dirty="0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Kevin Condron DG-S/MOE</a:t>
            </a:r>
            <a:endParaRPr lang="de-DE" altLang="en-US" dirty="0">
              <a:cs typeface="Arial" pitchFamily="34" charset="0"/>
            </a:endParaRP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27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dirty="0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Kevin Condron DG-S/MOE</a:t>
            </a:r>
            <a:endParaRPr lang="de-DE" altLang="en-US" dirty="0">
              <a:cs typeface="Arial" pitchFamily="34" charset="0"/>
            </a:endParaRP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9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dirty="0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Kevin Condron DG-S/MOE</a:t>
            </a:r>
            <a:endParaRPr lang="de-DE" altLang="en-US" dirty="0">
              <a:cs typeface="Arial" pitchFamily="34" charset="0"/>
            </a:endParaRP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8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dirty="0">
                <a:cs typeface="Arial" pitchFamily="34" charset="0"/>
              </a:rPr>
              <a:t>Location, 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cs typeface="Arial" pitchFamily="34" charset="0"/>
              </a:rPr>
              <a:t>Kevin Condron DG-S/MOE</a:t>
            </a:r>
            <a:endParaRPr lang="de-DE" altLang="en-US" dirty="0">
              <a:cs typeface="Arial" pitchFamily="34" charset="0"/>
            </a:endParaRP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5BD97C-74ED-42D9-B185-EB574B866605}" type="slidenum">
              <a:rPr lang="de-DE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en-US">
              <a:cs typeface="Arial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8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B09B4EDE-A372-4EEF-AA1D-50A83C5925D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-434108"/>
            <a:ext cx="12192000" cy="7296828"/>
          </a:xfrm>
          <a:custGeom>
            <a:avLst/>
            <a:gdLst>
              <a:gd name="connsiteX0" fmla="*/ 11586405 w 12192000"/>
              <a:gd name="connsiteY0" fmla="*/ 0 h 7296828"/>
              <a:gd name="connsiteX1" fmla="*/ 11684823 w 12192000"/>
              <a:gd name="connsiteY1" fmla="*/ 0 h 7296828"/>
              <a:gd name="connsiteX2" fmla="*/ 12011826 w 12192000"/>
              <a:gd name="connsiteY2" fmla="*/ 327003 h 7296828"/>
              <a:gd name="connsiteX3" fmla="*/ 12011826 w 12192000"/>
              <a:gd name="connsiteY3" fmla="*/ 436466 h 7296828"/>
              <a:gd name="connsiteX4" fmla="*/ 12192000 w 12192000"/>
              <a:gd name="connsiteY4" fmla="*/ 436466 h 7296828"/>
              <a:gd name="connsiteX5" fmla="*/ 12192000 w 12192000"/>
              <a:gd name="connsiteY5" fmla="*/ 7296828 h 7296828"/>
              <a:gd name="connsiteX6" fmla="*/ 0 w 12192000"/>
              <a:gd name="connsiteY6" fmla="*/ 7296828 h 7296828"/>
              <a:gd name="connsiteX7" fmla="*/ 0 w 12192000"/>
              <a:gd name="connsiteY7" fmla="*/ 436466 h 7296828"/>
              <a:gd name="connsiteX8" fmla="*/ 11259402 w 12192000"/>
              <a:gd name="connsiteY8" fmla="*/ 436466 h 7296828"/>
              <a:gd name="connsiteX9" fmla="*/ 11259402 w 12192000"/>
              <a:gd name="connsiteY9" fmla="*/ 327003 h 7296828"/>
              <a:gd name="connsiteX10" fmla="*/ 11586405 w 12192000"/>
              <a:gd name="connsiteY10" fmla="*/ 0 h 72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296828">
                <a:moveTo>
                  <a:pt x="11586405" y="0"/>
                </a:moveTo>
                <a:lnTo>
                  <a:pt x="11684823" y="0"/>
                </a:lnTo>
                <a:cubicBezTo>
                  <a:pt x="11865422" y="0"/>
                  <a:pt x="12011826" y="146404"/>
                  <a:pt x="12011826" y="327003"/>
                </a:cubicBezTo>
                <a:lnTo>
                  <a:pt x="12011826" y="436466"/>
                </a:lnTo>
                <a:lnTo>
                  <a:pt x="12192000" y="436466"/>
                </a:lnTo>
                <a:lnTo>
                  <a:pt x="12192000" y="7296828"/>
                </a:lnTo>
                <a:lnTo>
                  <a:pt x="0" y="7296828"/>
                </a:lnTo>
                <a:lnTo>
                  <a:pt x="0" y="436466"/>
                </a:lnTo>
                <a:lnTo>
                  <a:pt x="11259402" y="436466"/>
                </a:lnTo>
                <a:lnTo>
                  <a:pt x="11259402" y="327003"/>
                </a:lnTo>
                <a:cubicBezTo>
                  <a:pt x="11259402" y="146404"/>
                  <a:pt x="11405806" y="0"/>
                  <a:pt x="115864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144000" rIns="1080000">
            <a:noAutofit/>
          </a:bodyPr>
          <a:lstStyle>
            <a:lvl1pPr marL="0" indent="0" algn="r">
              <a:buNone/>
              <a:defRPr sz="1100" i="1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 &gt;</a:t>
            </a:r>
          </a:p>
        </p:txBody>
      </p:sp>
      <p:sp>
        <p:nvSpPr>
          <p:cNvPr id="103" name="WAAS">
            <a:extLst>
              <a:ext uri="{FF2B5EF4-FFF2-40B4-BE49-F238E27FC236}">
                <a16:creationId xmlns:a16="http://schemas.microsoft.com/office/drawing/2014/main" id="{6FF4435B-0259-4A0B-8766-113FA6C715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-1"/>
            <a:ext cx="7260609" cy="6858001"/>
          </a:xfrm>
          <a:prstGeom prst="rect">
            <a:avLst/>
          </a:prstGeom>
          <a:gradFill>
            <a:gsLst>
              <a:gs pos="50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8185154"/>
            <a:ext cx="4114800" cy="15179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Place a footer: Insert &gt; Header &amp; Footer</a:t>
            </a:r>
            <a:endParaRPr lang="en-GB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BF1CAEF2-83C9-4C0A-9617-DB527CA79ED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A813301-FAF6-47FC-8C20-C23524B0429E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932F302-1C3E-47C4-8DCA-265904A273BA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364D8A0-DE7A-4BC0-8BC7-1AA6C32FC84C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8578005-3FE3-4132-AF2A-85CD1AF74089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E3F93E9-E87B-4BC4-9918-7DF33C760B4E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C4AAB43-7121-4F0E-BAF5-E8A0E2BC45F9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F8E34B6-7354-4A2F-91B3-70CD499A52AB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FA8FF961-5845-4C6C-93E3-380567C5CBAB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7D3AA19E-3DC8-4556-BC42-05B65FEB6237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>
                  <a:latin typeface="+mn-lt"/>
                </a:rPr>
                <a:t>Title slide</a:t>
              </a:r>
            </a:p>
          </p:txBody>
        </p:sp>
        <p:sp>
          <p:nvSpPr>
            <p:cNvPr id="23" name="Rechthoekige driehoek 22">
              <a:extLst>
                <a:ext uri="{FF2B5EF4-FFF2-40B4-BE49-F238E27FC236}">
                  <a16:creationId xmlns:a16="http://schemas.microsoft.com/office/drawing/2014/main" id="{B21E738B-57BB-4FBB-87FA-59F67EF7F973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999" y="1453048"/>
            <a:ext cx="5061685" cy="1764728"/>
          </a:xfrm>
        </p:spPr>
        <p:txBody>
          <a:bodyPr anchor="b"/>
          <a:lstStyle>
            <a:lvl1pPr algn="l">
              <a:lnSpc>
                <a:spcPct val="90000"/>
              </a:lnSpc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Place the title of the presentation here (of max. 3 lines)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3531444"/>
            <a:ext cx="5061685" cy="704826"/>
          </a:xfrm>
        </p:spPr>
        <p:txBody>
          <a:bodyPr anchor="b"/>
          <a:lstStyle>
            <a:lvl1pPr marL="0" indent="0" algn="l">
              <a:buNone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 speaker | Place | Subtitle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4317367"/>
            <a:ext cx="5061685" cy="216635"/>
          </a:xfrm>
        </p:spPr>
        <p:txBody>
          <a:bodyPr anchor="t"/>
          <a:lstStyle>
            <a:lvl1pPr algn="l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84CF017F-A762-4023-8FE9-BD1080DAED51}" type="datetime4">
              <a:rPr lang="en-GB" smtClean="0"/>
              <a:pPr/>
              <a:t>07 May 2021</a:t>
            </a:fld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CAF9B40-F4EA-441C-9C04-09DD393D5B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85965" y="2"/>
            <a:ext cx="5006032" cy="6862718"/>
          </a:xfrm>
          <a:custGeom>
            <a:avLst/>
            <a:gdLst>
              <a:gd name="connsiteX0" fmla="*/ 3120416 w 5006032"/>
              <a:gd name="connsiteY0" fmla="*/ 0 h 6862718"/>
              <a:gd name="connsiteX1" fmla="*/ 5006032 w 5006032"/>
              <a:gd name="connsiteY1" fmla="*/ 0 h 6862718"/>
              <a:gd name="connsiteX2" fmla="*/ 5006032 w 5006032"/>
              <a:gd name="connsiteY2" fmla="*/ 6862718 h 6862718"/>
              <a:gd name="connsiteX3" fmla="*/ 0 w 5006032"/>
              <a:gd name="connsiteY3" fmla="*/ 6862718 h 686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6032" h="6862718">
                <a:moveTo>
                  <a:pt x="3120416" y="0"/>
                </a:moveTo>
                <a:lnTo>
                  <a:pt x="5006032" y="0"/>
                </a:lnTo>
                <a:lnTo>
                  <a:pt x="5006032" y="6862718"/>
                </a:lnTo>
                <a:lnTo>
                  <a:pt x="0" y="686271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92BB814F-943A-4E1C-B7A3-A48F94785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6271656" y="940018"/>
            <a:ext cx="6858005" cy="4982688"/>
          </a:xfrm>
          <a:custGeom>
            <a:avLst/>
            <a:gdLst>
              <a:gd name="connsiteX0" fmla="*/ 6858005 w 6858005"/>
              <a:gd name="connsiteY0" fmla="*/ 0 h 4982688"/>
              <a:gd name="connsiteX1" fmla="*/ 6858005 w 6858005"/>
              <a:gd name="connsiteY1" fmla="*/ 4982688 h 4982688"/>
              <a:gd name="connsiteX2" fmla="*/ 0 w 6858005"/>
              <a:gd name="connsiteY2" fmla="*/ 4982687 h 4982688"/>
              <a:gd name="connsiteX3" fmla="*/ 0 w 6858005"/>
              <a:gd name="connsiteY3" fmla="*/ 3118272 h 49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5" h="4982688">
                <a:moveTo>
                  <a:pt x="6858005" y="0"/>
                </a:moveTo>
                <a:lnTo>
                  <a:pt x="6858005" y="4982688"/>
                </a:lnTo>
                <a:lnTo>
                  <a:pt x="0" y="4982687"/>
                </a:lnTo>
                <a:lnTo>
                  <a:pt x="0" y="3118272"/>
                </a:lnTo>
                <a:close/>
              </a:path>
            </a:pathLst>
          </a:custGeom>
          <a:solidFill>
            <a:srgbClr val="004489">
              <a:alpha val="20000"/>
            </a:srgb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105" name="INSTRUCTION">
            <a:extLst>
              <a:ext uri="{FF2B5EF4-FFF2-40B4-BE49-F238E27FC236}">
                <a16:creationId xmlns:a16="http://schemas.microsoft.com/office/drawing/2014/main" id="{A8D4BE0E-0F9F-4E58-970F-BC5B2AA20A84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F48D6A92-4D0D-4EB8-AC5D-363A8C89A986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A0020708-AF86-4786-B5C8-AABFB6C4616F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‘Slidebuilder’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8" name="Gelijkbenige driehoek 107">
              <a:extLst>
                <a:ext uri="{FF2B5EF4-FFF2-40B4-BE49-F238E27FC236}">
                  <a16:creationId xmlns:a16="http://schemas.microsoft.com/office/drawing/2014/main" id="{4C371B6D-68B6-4F22-A58B-510A4A7F66FA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9" name="INSTRUCTION">
            <a:extLst>
              <a:ext uri="{FF2B5EF4-FFF2-40B4-BE49-F238E27FC236}">
                <a16:creationId xmlns:a16="http://schemas.microsoft.com/office/drawing/2014/main" id="{A9407926-F2B6-4794-A1AA-48288ABE882C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5C92690B-B2F3-41EA-9233-0D683C7ABF6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272C011A-7C10-45A2-BCF2-76FC993ACA4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D853418-A628-40C8-A224-398D13E5750F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24D20493-F77D-47EF-AB34-0DE30C0E1ED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004FA0D2-6513-4096-BD19-FFDAF4F15310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5F8BFC71-0506-4763-848E-1971CEFF001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14B043DA-6A1F-4A9D-9DF4-C0682B7000D7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687C0B31-62C5-49F0-B1F3-B0401166A18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E23BD021-1E75-4C63-8947-87E2FD1C4677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305C1A39-02E3-40CE-AB47-37929D3E1F2F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221EE155-5E9B-424E-8415-3469FB0DFCB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9" name="Groep 158">
                <a:extLst>
                  <a:ext uri="{FF2B5EF4-FFF2-40B4-BE49-F238E27FC236}">
                    <a16:creationId xmlns:a16="http://schemas.microsoft.com/office/drawing/2014/main" id="{16FB678B-7567-4645-8EC0-C8D3064B81E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2" name="Rechthoek: afgeronde hoeken 171">
                  <a:extLst>
                    <a:ext uri="{FF2B5EF4-FFF2-40B4-BE49-F238E27FC236}">
                      <a16:creationId xmlns:a16="http://schemas.microsoft.com/office/drawing/2014/main" id="{3301ED2D-F9B3-4D94-A7AA-14C74BA0C99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id="{11C5D3D7-3C08-41E1-9E9F-0FDF9F43014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Rechthoek 173">
                  <a:extLst>
                    <a:ext uri="{FF2B5EF4-FFF2-40B4-BE49-F238E27FC236}">
                      <a16:creationId xmlns:a16="http://schemas.microsoft.com/office/drawing/2014/main" id="{0D670AEF-71AF-491E-9FFE-C34E6EBB421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id="{0B4F89BA-E62E-481C-ADCE-E46AD1A3F5C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991BA43E-179E-4D21-AB81-550DB5A4636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Rechthoek 176">
                  <a:extLst>
                    <a:ext uri="{FF2B5EF4-FFF2-40B4-BE49-F238E27FC236}">
                      <a16:creationId xmlns:a16="http://schemas.microsoft.com/office/drawing/2014/main" id="{E777E070-3B91-4D39-B524-212DF401E54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D845477D-03ED-442F-A89E-3299407C6B0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4" name="Groep 163">
                  <a:extLst>
                    <a:ext uri="{FF2B5EF4-FFF2-40B4-BE49-F238E27FC236}">
                      <a16:creationId xmlns:a16="http://schemas.microsoft.com/office/drawing/2014/main" id="{F9C1BE1C-08E2-44E0-AB50-133686BA830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66" name="Rechthoek: afgeronde hoeken 165">
                    <a:extLst>
                      <a:ext uri="{FF2B5EF4-FFF2-40B4-BE49-F238E27FC236}">
                        <a16:creationId xmlns:a16="http://schemas.microsoft.com/office/drawing/2014/main" id="{7FFFFD26-9E46-4FDA-ACF0-6904C65F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0664DA71-D52E-4C91-8F1D-8EA933145C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1441DD72-4766-4C3E-9559-71116C936D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72A911A0-CDB1-4407-B844-734CDDE2FD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E3BE2747-ABBB-4B3A-BD92-208B7C8382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7425E5BD-CBF2-454B-8F5F-3A078E36AD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5" name="Boog 164">
                  <a:extLst>
                    <a:ext uri="{FF2B5EF4-FFF2-40B4-BE49-F238E27FC236}">
                      <a16:creationId xmlns:a16="http://schemas.microsoft.com/office/drawing/2014/main" id="{00508EC4-247C-4072-9BD2-9BC99B4B840F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1" name="Tekstvak 160">
                <a:extLst>
                  <a:ext uri="{FF2B5EF4-FFF2-40B4-BE49-F238E27FC236}">
                    <a16:creationId xmlns:a16="http://schemas.microsoft.com/office/drawing/2014/main" id="{361D3189-B736-4E8F-91F7-8446EDD9F83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62" name="Tekstvak 161">
                <a:extLst>
                  <a:ext uri="{FF2B5EF4-FFF2-40B4-BE49-F238E27FC236}">
                    <a16:creationId xmlns:a16="http://schemas.microsoft.com/office/drawing/2014/main" id="{CAE58096-CF9D-4725-B72F-FDAC648F9AD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63" name="Vrije vorm: vorm 162">
                <a:extLst>
                  <a:ext uri="{FF2B5EF4-FFF2-40B4-BE49-F238E27FC236}">
                    <a16:creationId xmlns:a16="http://schemas.microsoft.com/office/drawing/2014/main" id="{5A784C46-5083-4047-8CD7-FD1FA0757C5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A8BCC3F9-3E8E-46CB-8BE1-B94B8B301A4D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37D39AA8-2993-4295-ADE7-DE55B77FDB6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148" name="ICOON_info">
                <a:extLst>
                  <a:ext uri="{FF2B5EF4-FFF2-40B4-BE49-F238E27FC236}">
                    <a16:creationId xmlns:a16="http://schemas.microsoft.com/office/drawing/2014/main" id="{63A03CAE-742F-44DB-85C3-066BDBEED344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55" name="Ovaal 154">
                  <a:extLst>
                    <a:ext uri="{FF2B5EF4-FFF2-40B4-BE49-F238E27FC236}">
                      <a16:creationId xmlns:a16="http://schemas.microsoft.com/office/drawing/2014/main" id="{CC2B5A56-C200-4B13-9C9C-B89BB09CA6D7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Graphic 163" descr="Informatie">
                  <a:extLst>
                    <a:ext uri="{FF2B5EF4-FFF2-40B4-BE49-F238E27FC236}">
                      <a16:creationId xmlns:a16="http://schemas.microsoft.com/office/drawing/2014/main" id="{43BF1833-CB63-42B6-9519-818E3AB20D3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CF456C1B-B266-44E3-980D-8DE6FFE111ED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0" name="Inspireren">
                  <a:extLst>
                    <a:ext uri="{FF2B5EF4-FFF2-40B4-BE49-F238E27FC236}">
                      <a16:creationId xmlns:a16="http://schemas.microsoft.com/office/drawing/2014/main" id="{F9644032-345D-411C-B2FE-DDB660A5435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2" name="Freeform 12">
                    <a:extLst>
                      <a:ext uri="{FF2B5EF4-FFF2-40B4-BE49-F238E27FC236}">
                        <a16:creationId xmlns:a16="http://schemas.microsoft.com/office/drawing/2014/main" id="{331A5896-620B-4E9D-AB4C-DC9703ACCA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3" name="Freeform 13">
                    <a:extLst>
                      <a:ext uri="{FF2B5EF4-FFF2-40B4-BE49-F238E27FC236}">
                        <a16:creationId xmlns:a16="http://schemas.microsoft.com/office/drawing/2014/main" id="{DCD4DAD4-8DE4-43AD-8B2D-9310A63682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4" name="Freeform 14">
                    <a:extLst>
                      <a:ext uri="{FF2B5EF4-FFF2-40B4-BE49-F238E27FC236}">
                        <a16:creationId xmlns:a16="http://schemas.microsoft.com/office/drawing/2014/main" id="{6CAEAA27-2245-4EE5-8DDC-963610670E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1" name="Tekstvak 150">
                  <a:extLst>
                    <a:ext uri="{FF2B5EF4-FFF2-40B4-BE49-F238E27FC236}">
                      <a16:creationId xmlns:a16="http://schemas.microsoft.com/office/drawing/2014/main" id="{1C1818CE-D544-497B-A744-A51D85C5514C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4683D6A2-FCE1-4BC4-AF0D-612E68DF9E0D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DA7CF26D-D5C1-4F19-8627-D83A7370559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B03C1CE5-B98E-4078-AA17-A96DFB62431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1" name="Groep 140">
                    <a:extLst>
                      <a:ext uri="{FF2B5EF4-FFF2-40B4-BE49-F238E27FC236}">
                        <a16:creationId xmlns:a16="http://schemas.microsoft.com/office/drawing/2014/main" id="{B75E2FF6-8136-481C-BEE3-A92C9C6F79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3A7FC233-B899-4922-9E23-E4C2EA83578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Rechthoek 144">
                      <a:extLst>
                        <a:ext uri="{FF2B5EF4-FFF2-40B4-BE49-F238E27FC236}">
                          <a16:creationId xmlns:a16="http://schemas.microsoft.com/office/drawing/2014/main" id="{932EB8F5-FD80-473A-B5A3-E014B86BE1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6" name="Ovaal 145">
                      <a:extLst>
                        <a:ext uri="{FF2B5EF4-FFF2-40B4-BE49-F238E27FC236}">
                          <a16:creationId xmlns:a16="http://schemas.microsoft.com/office/drawing/2014/main" id="{51A72D99-9FC7-4BF7-8750-C021BFEC58D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5EC919D7-6DBF-4B34-AA2D-212530F51A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3" name="Afbeelding 142">
                    <a:extLst>
                      <a:ext uri="{FF2B5EF4-FFF2-40B4-BE49-F238E27FC236}">
                        <a16:creationId xmlns:a16="http://schemas.microsoft.com/office/drawing/2014/main" id="{E6C68518-9A31-44C9-8256-B67CE5B3C34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420A084A-A5DB-4712-87F0-397B7340158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B055BED0-03D6-4396-ACF3-2921266DDE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939B2C9C-D5FE-4233-824C-9AD72E3C7FC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5DF5AC05-29BF-4E14-A52E-8F8DD88066B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B249BA30-237D-4A4B-900E-F4A5A837A4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9AA94F5D-01D0-4673-B1F1-677A96F783F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9675D7D9-0562-4434-A720-17322F17306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33" name="Gelijkbenige driehoek 132">
                <a:extLst>
                  <a:ext uri="{FF2B5EF4-FFF2-40B4-BE49-F238E27FC236}">
                    <a16:creationId xmlns:a16="http://schemas.microsoft.com/office/drawing/2014/main" id="{78EE89F6-63A1-4751-B514-EE72043B459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1B239910-0CCC-45F8-B8FE-BF9EB07CF10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DDB68AC-B5A1-454F-B2A7-F1989EA536C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6C88F4D0-F152-4497-ABAD-252A7AD802E5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1F4354C4-9F69-42C2-852D-225F3050578B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03F76930-07AD-497A-9BDC-B16E16FD6B2B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27" name="Vrije vorm: vorm 126">
                  <a:extLst>
                    <a:ext uri="{FF2B5EF4-FFF2-40B4-BE49-F238E27FC236}">
                      <a16:creationId xmlns:a16="http://schemas.microsoft.com/office/drawing/2014/main" id="{D083FE6E-4E7C-4BEF-81D4-A329C31009B8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BC4E61A7-F611-4AF7-918A-119E5643992D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9" name="Vrije vorm: vorm 128">
                    <a:extLst>
                      <a:ext uri="{FF2B5EF4-FFF2-40B4-BE49-F238E27FC236}">
                        <a16:creationId xmlns:a16="http://schemas.microsoft.com/office/drawing/2014/main" id="{E8BEC6A6-2FF1-465E-9280-A44DDD7FF23A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30" name="Vrije vorm: vorm 129">
                    <a:extLst>
                      <a:ext uri="{FF2B5EF4-FFF2-40B4-BE49-F238E27FC236}">
                        <a16:creationId xmlns:a16="http://schemas.microsoft.com/office/drawing/2014/main" id="{6E40927A-ED60-4E7F-8E19-473C86030FCB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6" name="Tekstvak 125">
                <a:extLst>
                  <a:ext uri="{FF2B5EF4-FFF2-40B4-BE49-F238E27FC236}">
                    <a16:creationId xmlns:a16="http://schemas.microsoft.com/office/drawing/2014/main" id="{BF72855B-89C9-4E84-8F92-EE786FD1EB3E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sp>
        <p:nvSpPr>
          <p:cNvPr id="96" name="Tijdelijke aanduiding voor tekst 13">
            <a:extLst>
              <a:ext uri="{FF2B5EF4-FFF2-40B4-BE49-F238E27FC236}">
                <a16:creationId xmlns:a16="http://schemas.microsoft.com/office/drawing/2014/main" id="{0B2A2138-DD63-4FC3-8EFF-5215AC817D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698" y="5449555"/>
            <a:ext cx="2048185" cy="51676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701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2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7AE1FD63-5F04-4F0C-81C6-011D6FEF3E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76196" y="-6986"/>
            <a:ext cx="9215803" cy="6864986"/>
          </a:xfrm>
          <a:custGeom>
            <a:avLst/>
            <a:gdLst>
              <a:gd name="connsiteX0" fmla="*/ 3121447 w 9215803"/>
              <a:gd name="connsiteY0" fmla="*/ 0 h 6864986"/>
              <a:gd name="connsiteX1" fmla="*/ 6133984 w 9215803"/>
              <a:gd name="connsiteY1" fmla="*/ 0 h 6864986"/>
              <a:gd name="connsiteX2" fmla="*/ 6531491 w 9215803"/>
              <a:gd name="connsiteY2" fmla="*/ 0 h 6864986"/>
              <a:gd name="connsiteX3" fmla="*/ 9215803 w 9215803"/>
              <a:gd name="connsiteY3" fmla="*/ 0 h 6864986"/>
              <a:gd name="connsiteX4" fmla="*/ 9215803 w 9215803"/>
              <a:gd name="connsiteY4" fmla="*/ 6864986 h 6864986"/>
              <a:gd name="connsiteX5" fmla="*/ 6531491 w 9215803"/>
              <a:gd name="connsiteY5" fmla="*/ 6864986 h 6864986"/>
              <a:gd name="connsiteX6" fmla="*/ 6133984 w 9215803"/>
              <a:gd name="connsiteY6" fmla="*/ 6864986 h 6864986"/>
              <a:gd name="connsiteX7" fmla="*/ 0 w 9215803"/>
              <a:gd name="connsiteY7" fmla="*/ 6864986 h 68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5803" h="6864986">
                <a:moveTo>
                  <a:pt x="3121447" y="0"/>
                </a:moveTo>
                <a:lnTo>
                  <a:pt x="6133984" y="0"/>
                </a:lnTo>
                <a:lnTo>
                  <a:pt x="6531491" y="0"/>
                </a:lnTo>
                <a:lnTo>
                  <a:pt x="9215803" y="0"/>
                </a:lnTo>
                <a:lnTo>
                  <a:pt x="9215803" y="6864986"/>
                </a:lnTo>
                <a:lnTo>
                  <a:pt x="6531491" y="6864986"/>
                </a:lnTo>
                <a:lnTo>
                  <a:pt x="6133984" y="6864986"/>
                </a:lnTo>
                <a:lnTo>
                  <a:pt x="0" y="6864986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38100" dir="5400000" algn="tl" rotWithShape="0">
              <a:prstClr val="black">
                <a:alpha val="20000"/>
              </a:prstClr>
            </a:outerShdw>
          </a:effectLst>
        </p:spPr>
        <p:txBody>
          <a:bodyPr wrap="square" lIns="3492000" tIns="2808000" rIns="259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</a:t>
            </a:r>
          </a:p>
        </p:txBody>
      </p:sp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9" y="719999"/>
            <a:ext cx="4731476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4192237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8000" y="1797668"/>
            <a:ext cx="2371791" cy="417196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7E17-DFF4-4251-A340-D58C400B6E65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Text / Image (L)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7" name="Scheidingslijntje">
            <a:extLst>
              <a:ext uri="{FF2B5EF4-FFF2-40B4-BE49-F238E27FC236}">
                <a16:creationId xmlns:a16="http://schemas.microsoft.com/office/drawing/2014/main" id="{CFB05505-3EE3-4916-BE69-A556CC5AE69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465817">
            <a:off x="11214429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190" name="INSTRUCTION">
            <a:extLst>
              <a:ext uri="{FF2B5EF4-FFF2-40B4-BE49-F238E27FC236}">
                <a16:creationId xmlns:a16="http://schemas.microsoft.com/office/drawing/2014/main" id="{75D16D5B-8E61-4E76-A4E4-F6899A6FE51B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AEFD7FA5-F5A9-480D-92F8-E6D611C527B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1880DE10-0E6B-4176-A372-054458764E2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91BC605C-B8FF-4E63-90BA-11CF50631128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B0E7AA0D-6C00-4A3F-B200-2CE3AFDFFF95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33F09FAB-5C6E-4D89-A6B7-846482886772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05C61113-3C65-4306-B064-D9327CB78859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7" name="Rechthoek 196">
              <a:extLst>
                <a:ext uri="{FF2B5EF4-FFF2-40B4-BE49-F238E27FC236}">
                  <a16:creationId xmlns:a16="http://schemas.microsoft.com/office/drawing/2014/main" id="{4AE5B3A0-24DF-4970-AC19-C769CADD50C2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A939126F-FD8B-46D4-8F50-78A0589FCE7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9" name="Groep 198">
              <a:extLst>
                <a:ext uri="{FF2B5EF4-FFF2-40B4-BE49-F238E27FC236}">
                  <a16:creationId xmlns:a16="http://schemas.microsoft.com/office/drawing/2014/main" id="{F20444D1-9EBC-4F0C-BCF6-67F0D19B04DD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D5BE351D-D323-4B76-9C7C-9718DAF0C29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061405F6-42D3-49EE-96CF-11416B41E5F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06E6F0C3-829F-463A-9478-7ECC4706DC7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53" name="Rechthoek: afgeronde hoeken 252">
                  <a:extLst>
                    <a:ext uri="{FF2B5EF4-FFF2-40B4-BE49-F238E27FC236}">
                      <a16:creationId xmlns:a16="http://schemas.microsoft.com/office/drawing/2014/main" id="{C7B678E2-5AEC-4E96-AD30-7534020F159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4" name="Rechthoek 253">
                  <a:extLst>
                    <a:ext uri="{FF2B5EF4-FFF2-40B4-BE49-F238E27FC236}">
                      <a16:creationId xmlns:a16="http://schemas.microsoft.com/office/drawing/2014/main" id="{30F88322-4558-477A-A0ED-88CBF06683E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5" name="Rechthoek 254">
                  <a:extLst>
                    <a:ext uri="{FF2B5EF4-FFF2-40B4-BE49-F238E27FC236}">
                      <a16:creationId xmlns:a16="http://schemas.microsoft.com/office/drawing/2014/main" id="{54612A82-8273-47C3-B538-C0D0F7322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4F8D4D97-BE81-494F-81CF-F5682DDD237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7" name="Rechthoek 256">
                  <a:extLst>
                    <a:ext uri="{FF2B5EF4-FFF2-40B4-BE49-F238E27FC236}">
                      <a16:creationId xmlns:a16="http://schemas.microsoft.com/office/drawing/2014/main" id="{C13B29F5-FBAB-4821-9133-7892560DAC3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1C215B72-F0A7-438F-AD0A-B78FE30C9A1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9BB09425-E767-4430-8DF7-6EB858B274F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45" name="Groep 244">
                  <a:extLst>
                    <a:ext uri="{FF2B5EF4-FFF2-40B4-BE49-F238E27FC236}">
                      <a16:creationId xmlns:a16="http://schemas.microsoft.com/office/drawing/2014/main" id="{E0D4BE79-E59C-4D77-AB96-A9B5309B368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47" name="Rechthoek: afgeronde hoeken 246">
                    <a:extLst>
                      <a:ext uri="{FF2B5EF4-FFF2-40B4-BE49-F238E27FC236}">
                        <a16:creationId xmlns:a16="http://schemas.microsoft.com/office/drawing/2014/main" id="{44ADFC08-7631-4F42-8622-8E7A1250CB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8" name="Rechthoek 247">
                    <a:extLst>
                      <a:ext uri="{FF2B5EF4-FFF2-40B4-BE49-F238E27FC236}">
                        <a16:creationId xmlns:a16="http://schemas.microsoft.com/office/drawing/2014/main" id="{19589F52-AAB8-4B0B-B0EA-D5AA2DBEED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Rechthoek 248">
                    <a:extLst>
                      <a:ext uri="{FF2B5EF4-FFF2-40B4-BE49-F238E27FC236}">
                        <a16:creationId xmlns:a16="http://schemas.microsoft.com/office/drawing/2014/main" id="{41C5CDDA-1CF6-48CB-AF14-4D0EBDF74D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FD96610C-6C1B-4496-91D0-C141188F2F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Rechthoek 250">
                    <a:extLst>
                      <a:ext uri="{FF2B5EF4-FFF2-40B4-BE49-F238E27FC236}">
                        <a16:creationId xmlns:a16="http://schemas.microsoft.com/office/drawing/2014/main" id="{80C47C2C-D0D6-4C83-B971-07F614BBDA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3CDE7D96-BC58-4362-BDC3-E41C06D482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46" name="Boog 245">
                  <a:extLst>
                    <a:ext uri="{FF2B5EF4-FFF2-40B4-BE49-F238E27FC236}">
                      <a16:creationId xmlns:a16="http://schemas.microsoft.com/office/drawing/2014/main" id="{73B1E924-06BE-4F26-9D00-EC2BC5D3343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57A2414C-7765-40A5-B4AD-1CD934E5FA7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43" name="Tekstvak 242">
                <a:extLst>
                  <a:ext uri="{FF2B5EF4-FFF2-40B4-BE49-F238E27FC236}">
                    <a16:creationId xmlns:a16="http://schemas.microsoft.com/office/drawing/2014/main" id="{7FAE2321-9AC9-4B7C-A9AF-0637A927D38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44" name="Vrije vorm: vorm 243">
                <a:extLst>
                  <a:ext uri="{FF2B5EF4-FFF2-40B4-BE49-F238E27FC236}">
                    <a16:creationId xmlns:a16="http://schemas.microsoft.com/office/drawing/2014/main" id="{C6C2CECE-E43A-4806-BE5F-DC169D15ADA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0" name="Groep 199">
              <a:extLst>
                <a:ext uri="{FF2B5EF4-FFF2-40B4-BE49-F238E27FC236}">
                  <a16:creationId xmlns:a16="http://schemas.microsoft.com/office/drawing/2014/main" id="{CD2F63EF-81D5-4606-8B1C-10D641E5B8F1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4114324A-3109-4704-854A-F1CE9D1DBD11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229" name="ICOON_info">
                <a:extLst>
                  <a:ext uri="{FF2B5EF4-FFF2-40B4-BE49-F238E27FC236}">
                    <a16:creationId xmlns:a16="http://schemas.microsoft.com/office/drawing/2014/main" id="{2E782565-52D0-4FA9-B4FD-3433D07DD140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36" name="Ovaal 235">
                  <a:extLst>
                    <a:ext uri="{FF2B5EF4-FFF2-40B4-BE49-F238E27FC236}">
                      <a16:creationId xmlns:a16="http://schemas.microsoft.com/office/drawing/2014/main" id="{AE0C3C31-B786-4B28-A905-AB2F452B155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" name="Graphic 163" descr="Informatie">
                  <a:extLst>
                    <a:ext uri="{FF2B5EF4-FFF2-40B4-BE49-F238E27FC236}">
                      <a16:creationId xmlns:a16="http://schemas.microsoft.com/office/drawing/2014/main" id="{26DE7854-EDF9-4208-A68A-B4DD5CE1AEEE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0" name="Groep 229">
                <a:extLst>
                  <a:ext uri="{FF2B5EF4-FFF2-40B4-BE49-F238E27FC236}">
                    <a16:creationId xmlns:a16="http://schemas.microsoft.com/office/drawing/2014/main" id="{CD5F4A3A-F88D-4381-B883-614561909C9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31" name="Inspireren">
                  <a:extLst>
                    <a:ext uri="{FF2B5EF4-FFF2-40B4-BE49-F238E27FC236}">
                      <a16:creationId xmlns:a16="http://schemas.microsoft.com/office/drawing/2014/main" id="{E16052FD-0F39-4E1F-875F-D4CE8F5A35C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33" name="Freeform 12">
                    <a:extLst>
                      <a:ext uri="{FF2B5EF4-FFF2-40B4-BE49-F238E27FC236}">
                        <a16:creationId xmlns:a16="http://schemas.microsoft.com/office/drawing/2014/main" id="{34A4EF28-2B58-4411-AC3C-6030A0759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34" name="Freeform 13">
                    <a:extLst>
                      <a:ext uri="{FF2B5EF4-FFF2-40B4-BE49-F238E27FC236}">
                        <a16:creationId xmlns:a16="http://schemas.microsoft.com/office/drawing/2014/main" id="{BBDA3D90-077E-4FBE-A609-E8506171AB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35" name="Freeform 14">
                    <a:extLst>
                      <a:ext uri="{FF2B5EF4-FFF2-40B4-BE49-F238E27FC236}">
                        <a16:creationId xmlns:a16="http://schemas.microsoft.com/office/drawing/2014/main" id="{7560ADF1-BB47-468B-B465-1B0CF112FB5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32" name="Tekstvak 231">
                  <a:extLst>
                    <a:ext uri="{FF2B5EF4-FFF2-40B4-BE49-F238E27FC236}">
                      <a16:creationId xmlns:a16="http://schemas.microsoft.com/office/drawing/2014/main" id="{FEBFA2C7-1CB9-4E57-AECD-B10832AD322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201" name="Groep 200">
              <a:extLst>
                <a:ext uri="{FF2B5EF4-FFF2-40B4-BE49-F238E27FC236}">
                  <a16:creationId xmlns:a16="http://schemas.microsoft.com/office/drawing/2014/main" id="{036D5B85-2525-4E73-BC4C-2384FE16AF9C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B59084D4-0BA1-4403-8C57-CDF0D40C4D61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15" name="Groep 214">
                  <a:extLst>
                    <a:ext uri="{FF2B5EF4-FFF2-40B4-BE49-F238E27FC236}">
                      <a16:creationId xmlns:a16="http://schemas.microsoft.com/office/drawing/2014/main" id="{32F944B1-3963-4749-9225-E1D261D54EE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22" name="Groep 221">
                    <a:extLst>
                      <a:ext uri="{FF2B5EF4-FFF2-40B4-BE49-F238E27FC236}">
                        <a16:creationId xmlns:a16="http://schemas.microsoft.com/office/drawing/2014/main" id="{55E1C623-4047-40E3-8A22-4621D03860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25" name="Rechthoek 224">
                      <a:extLst>
                        <a:ext uri="{FF2B5EF4-FFF2-40B4-BE49-F238E27FC236}">
                          <a16:creationId xmlns:a16="http://schemas.microsoft.com/office/drawing/2014/main" id="{27CDA4A5-4C2A-4B25-AD64-BFDB3184EB9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6" name="Rechthoek 225">
                      <a:extLst>
                        <a:ext uri="{FF2B5EF4-FFF2-40B4-BE49-F238E27FC236}">
                          <a16:creationId xmlns:a16="http://schemas.microsoft.com/office/drawing/2014/main" id="{39CB939F-BD94-48A8-8216-801F1C7B99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7" name="Ovaal 226">
                      <a:extLst>
                        <a:ext uri="{FF2B5EF4-FFF2-40B4-BE49-F238E27FC236}">
                          <a16:creationId xmlns:a16="http://schemas.microsoft.com/office/drawing/2014/main" id="{66AAF5A0-5446-459E-B312-5D5533706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23" name="Afbeelding 222">
                    <a:extLst>
                      <a:ext uri="{FF2B5EF4-FFF2-40B4-BE49-F238E27FC236}">
                        <a16:creationId xmlns:a16="http://schemas.microsoft.com/office/drawing/2014/main" id="{19C822BC-A88D-4D3B-8AA7-FA57AE68A2A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4" name="Afbeelding 223">
                    <a:extLst>
                      <a:ext uri="{FF2B5EF4-FFF2-40B4-BE49-F238E27FC236}">
                        <a16:creationId xmlns:a16="http://schemas.microsoft.com/office/drawing/2014/main" id="{263A461D-67E9-4E39-9BFA-B3A58DAC7BA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D175E7E3-997E-4144-A193-2BE094445CC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0" name="Rechthoek 219">
                    <a:extLst>
                      <a:ext uri="{FF2B5EF4-FFF2-40B4-BE49-F238E27FC236}">
                        <a16:creationId xmlns:a16="http://schemas.microsoft.com/office/drawing/2014/main" id="{DFAADDD5-A4D0-43D7-B94D-15579128E3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1" name="Rechthoek 220">
                    <a:extLst>
                      <a:ext uri="{FF2B5EF4-FFF2-40B4-BE49-F238E27FC236}">
                        <a16:creationId xmlns:a16="http://schemas.microsoft.com/office/drawing/2014/main" id="{800332F5-D192-408F-83CD-65061C2415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B2CB7C79-0146-4B99-B2DF-7D1266535AC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8" name="Rechthoek 217">
                    <a:extLst>
                      <a:ext uri="{FF2B5EF4-FFF2-40B4-BE49-F238E27FC236}">
                        <a16:creationId xmlns:a16="http://schemas.microsoft.com/office/drawing/2014/main" id="{9192F93C-895E-4FC2-BFEA-06F9445661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9" name="Rechthoek 218">
                    <a:extLst>
                      <a:ext uri="{FF2B5EF4-FFF2-40B4-BE49-F238E27FC236}">
                        <a16:creationId xmlns:a16="http://schemas.microsoft.com/office/drawing/2014/main" id="{A6C92E79-D1BB-4857-8459-215DFD141AD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13" name="Rechthoek 212">
                <a:extLst>
                  <a:ext uri="{FF2B5EF4-FFF2-40B4-BE49-F238E27FC236}">
                    <a16:creationId xmlns:a16="http://schemas.microsoft.com/office/drawing/2014/main" id="{216B9610-D335-4D53-A717-73C66462816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14" name="Gelijkbenige driehoek 213">
                <a:extLst>
                  <a:ext uri="{FF2B5EF4-FFF2-40B4-BE49-F238E27FC236}">
                    <a16:creationId xmlns:a16="http://schemas.microsoft.com/office/drawing/2014/main" id="{18FA8062-BBD4-4130-BF5D-3EB61344862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8DE6663A-0D53-4610-ABA1-A955CFCFF31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C7AD3126-BEA3-450F-862D-4F2F07EDBA0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6960E580-525E-4126-911A-011B0C5BDA0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05" name="Groep 204">
              <a:extLst>
                <a:ext uri="{FF2B5EF4-FFF2-40B4-BE49-F238E27FC236}">
                  <a16:creationId xmlns:a16="http://schemas.microsoft.com/office/drawing/2014/main" id="{04A4325F-76A8-4D37-8DA7-6061FD384692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A001AC7A-DA3E-45C8-B068-36CE380BA333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08" name="Vrije vorm: vorm 207">
                  <a:extLst>
                    <a:ext uri="{FF2B5EF4-FFF2-40B4-BE49-F238E27FC236}">
                      <a16:creationId xmlns:a16="http://schemas.microsoft.com/office/drawing/2014/main" id="{985E8B68-424C-48C5-A931-851763A6A180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B32C8D2E-944F-4411-864A-C5BC169CDCCB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10" name="Vrije vorm: vorm 209">
                    <a:extLst>
                      <a:ext uri="{FF2B5EF4-FFF2-40B4-BE49-F238E27FC236}">
                        <a16:creationId xmlns:a16="http://schemas.microsoft.com/office/drawing/2014/main" id="{87C7FC07-4E19-43B1-AFBB-B480557C0579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11" name="Vrije vorm: vorm 210">
                    <a:extLst>
                      <a:ext uri="{FF2B5EF4-FFF2-40B4-BE49-F238E27FC236}">
                        <a16:creationId xmlns:a16="http://schemas.microsoft.com/office/drawing/2014/main" id="{A110A888-A0D1-46C9-99A3-F2712F855DEB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07" name="Tekstvak 206">
                <a:extLst>
                  <a:ext uri="{FF2B5EF4-FFF2-40B4-BE49-F238E27FC236}">
                    <a16:creationId xmlns:a16="http://schemas.microsoft.com/office/drawing/2014/main" id="{98DF4869-C1D4-4D72-BD21-ACD8F93D1E0A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grpSp>
        <p:nvGrpSpPr>
          <p:cNvPr id="259" name="INSTRUCTION">
            <a:extLst>
              <a:ext uri="{FF2B5EF4-FFF2-40B4-BE49-F238E27FC236}">
                <a16:creationId xmlns:a16="http://schemas.microsoft.com/office/drawing/2014/main" id="{6DCCF240-5C16-4A68-86E8-3093B4F101F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EE13A09D-7F49-4E61-BFD0-C4C486E633C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61" name="Ovaal 260">
              <a:extLst>
                <a:ext uri="{FF2B5EF4-FFF2-40B4-BE49-F238E27FC236}">
                  <a16:creationId xmlns:a16="http://schemas.microsoft.com/office/drawing/2014/main" id="{10408CCA-FF8B-436D-99D3-F12D8E5A385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BEF8C534-8070-4740-9429-0C9BBC588E3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63" name="Ovaal 262">
              <a:extLst>
                <a:ext uri="{FF2B5EF4-FFF2-40B4-BE49-F238E27FC236}">
                  <a16:creationId xmlns:a16="http://schemas.microsoft.com/office/drawing/2014/main" id="{4F40320F-08AA-4A1F-A45B-8079FE6C93DC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5B1C7177-3417-4DDC-A0E2-217102931AE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69FCE4DF-FF5D-499E-AD9B-3F1007AD039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>
                    <a:lumMod val="60000"/>
                    <a:lumOff val="40000"/>
                  </a:schemeClr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266" name="Ovaal 265">
              <a:extLst>
                <a:ext uri="{FF2B5EF4-FFF2-40B4-BE49-F238E27FC236}">
                  <a16:creationId xmlns:a16="http://schemas.microsoft.com/office/drawing/2014/main" id="{488D5B8E-C3AC-4AB6-8507-6DEA582FD0D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7" name="Rechthoek 266">
              <a:extLst>
                <a:ext uri="{FF2B5EF4-FFF2-40B4-BE49-F238E27FC236}">
                  <a16:creationId xmlns:a16="http://schemas.microsoft.com/office/drawing/2014/main" id="{344D3B46-D84F-4DF0-B109-B17965D7FD5E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4863" marR="0" lvl="2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268" name="Ovaal 267">
              <a:extLst>
                <a:ext uri="{FF2B5EF4-FFF2-40B4-BE49-F238E27FC236}">
                  <a16:creationId xmlns:a16="http://schemas.microsoft.com/office/drawing/2014/main" id="{9C301326-13F0-44D0-8871-362F0438FC5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9" name="Rechthoek 268">
              <a:extLst>
                <a:ext uri="{FF2B5EF4-FFF2-40B4-BE49-F238E27FC236}">
                  <a16:creationId xmlns:a16="http://schemas.microsoft.com/office/drawing/2014/main" id="{EB986839-BF96-4767-8F29-115A3BAF0856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3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Plain text</a:t>
              </a:r>
            </a:p>
          </p:txBody>
        </p:sp>
        <p:sp>
          <p:nvSpPr>
            <p:cNvPr id="270" name="Ovaal 269">
              <a:extLst>
                <a:ext uri="{FF2B5EF4-FFF2-40B4-BE49-F238E27FC236}">
                  <a16:creationId xmlns:a16="http://schemas.microsoft.com/office/drawing/2014/main" id="{DA8A7A1D-0459-48C3-BA9D-D1FA16A5010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1" name="Rechthoek 270">
              <a:extLst>
                <a:ext uri="{FF2B5EF4-FFF2-40B4-BE49-F238E27FC236}">
                  <a16:creationId xmlns:a16="http://schemas.microsoft.com/office/drawing/2014/main" id="{74751C63-D774-4620-8ECA-8D9468739B0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4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600" b="1" kern="1200" noProof="0" dirty="0">
                  <a:solidFill>
                    <a:schemeClr val="accent6"/>
                  </a:solidFill>
                  <a:latin typeface="+mj-lt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272" name="Ovaal 271">
              <a:extLst>
                <a:ext uri="{FF2B5EF4-FFF2-40B4-BE49-F238E27FC236}">
                  <a16:creationId xmlns:a16="http://schemas.microsoft.com/office/drawing/2014/main" id="{34B0D77D-4D33-490A-AD38-9E7F26A2775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28CF7B5A-1084-468D-9C75-A99B99F5956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274" name="Ovaal 273">
              <a:extLst>
                <a:ext uri="{FF2B5EF4-FFF2-40B4-BE49-F238E27FC236}">
                  <a16:creationId xmlns:a16="http://schemas.microsoft.com/office/drawing/2014/main" id="{F81511B4-FFC1-43D6-882A-2C6D61EFD77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884D2E66-996F-409C-88FA-1B6DB6EC9D6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276" name="Ovaal 275">
              <a:extLst>
                <a:ext uri="{FF2B5EF4-FFF2-40B4-BE49-F238E27FC236}">
                  <a16:creationId xmlns:a16="http://schemas.microsoft.com/office/drawing/2014/main" id="{C99C16FC-2D4D-483D-8FC2-D9FC866E064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58B9FAF0-4943-4E5A-9122-8DFB09B0B80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3200" b="0" i="1" kern="1200" noProof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D20E947F-2740-455F-817B-85A18C3D72A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79" name="Rechthoek 278">
              <a:extLst>
                <a:ext uri="{FF2B5EF4-FFF2-40B4-BE49-F238E27FC236}">
                  <a16:creationId xmlns:a16="http://schemas.microsoft.com/office/drawing/2014/main" id="{B53C4C90-ED26-4BA8-BC4D-A9803207B8A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5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1600" b="1" kern="1200" cap="all" baseline="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280" name="Rechthoek 279">
              <a:extLst>
                <a:ext uri="{FF2B5EF4-FFF2-40B4-BE49-F238E27FC236}">
                  <a16:creationId xmlns:a16="http://schemas.microsoft.com/office/drawing/2014/main" id="{7B636310-98AF-4C29-A1DD-8D5940B303C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281" name="ICOON_info">
              <a:extLst>
                <a:ext uri="{FF2B5EF4-FFF2-40B4-BE49-F238E27FC236}">
                  <a16:creationId xmlns:a16="http://schemas.microsoft.com/office/drawing/2014/main" id="{7DF333EF-4C6E-4C3A-8634-6E70737666B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29" name="Ovaal 328">
                <a:extLst>
                  <a:ext uri="{FF2B5EF4-FFF2-40B4-BE49-F238E27FC236}">
                    <a16:creationId xmlns:a16="http://schemas.microsoft.com/office/drawing/2014/main" id="{02A4D806-D1D0-46CD-B736-998FEEA9AE0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0" name="Graphic 163" descr="Informatie">
                <a:extLst>
                  <a:ext uri="{FF2B5EF4-FFF2-40B4-BE49-F238E27FC236}">
                    <a16:creationId xmlns:a16="http://schemas.microsoft.com/office/drawing/2014/main" id="{A57C431E-41B4-4A69-96E4-7A4C2D3ADD3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2" name="VOORBEELD">
              <a:extLst>
                <a:ext uri="{FF2B5EF4-FFF2-40B4-BE49-F238E27FC236}">
                  <a16:creationId xmlns:a16="http://schemas.microsoft.com/office/drawing/2014/main" id="{A42316FE-783C-47CC-BBEB-9702D357B9B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89" name="Rechthoek 288">
                <a:extLst>
                  <a:ext uri="{FF2B5EF4-FFF2-40B4-BE49-F238E27FC236}">
                    <a16:creationId xmlns:a16="http://schemas.microsoft.com/office/drawing/2014/main" id="{9464F1FA-F14B-45E6-99D4-302F8494155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290" name="Rechthoek 289">
                <a:extLst>
                  <a:ext uri="{FF2B5EF4-FFF2-40B4-BE49-F238E27FC236}">
                    <a16:creationId xmlns:a16="http://schemas.microsoft.com/office/drawing/2014/main" id="{68647249-7920-468D-9C91-B762C5998D7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1" name="Groep 290">
                <a:extLst>
                  <a:ext uri="{FF2B5EF4-FFF2-40B4-BE49-F238E27FC236}">
                    <a16:creationId xmlns:a16="http://schemas.microsoft.com/office/drawing/2014/main" id="{F24B6C0B-7562-4D42-9F5D-04FFAD81695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22" name="Groep 321">
                  <a:extLst>
                    <a:ext uri="{FF2B5EF4-FFF2-40B4-BE49-F238E27FC236}">
                      <a16:creationId xmlns:a16="http://schemas.microsoft.com/office/drawing/2014/main" id="{E4179F30-7740-48EE-A27E-F34F1100C2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2D00F07D-5B89-4F3C-A63F-DCFF3FA8E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14EE5D35-41C1-4189-81A4-4BF936F7B1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BDD8F77D-7E06-44D8-97B7-53DC11802E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4FBBAF2C-01BF-4386-BA87-5290AA4625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B7D5CD3F-4FDD-4088-9ADC-E0D69FA3EB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3" name="Pijl: rechts 322">
                  <a:extLst>
                    <a:ext uri="{FF2B5EF4-FFF2-40B4-BE49-F238E27FC236}">
                      <a16:creationId xmlns:a16="http://schemas.microsoft.com/office/drawing/2014/main" id="{8F9AC961-044B-4E8E-BB99-0507B56F0A5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2" name="Groep 291">
                <a:extLst>
                  <a:ext uri="{FF2B5EF4-FFF2-40B4-BE49-F238E27FC236}">
                    <a16:creationId xmlns:a16="http://schemas.microsoft.com/office/drawing/2014/main" id="{7D9B3BF1-DFE9-435A-9A8B-B2205D5A4CF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E963D5D9-D3A1-4467-BA1C-C7B3F19323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1C7E21E4-1ADA-4C57-ABD3-0E51EA2A87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21CEF9D2-700B-40C4-B8DE-DE93826B5A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077BFE6E-193C-4E03-9FC0-027153FBAE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FFA76638-7B06-479F-8427-C6CC7324EB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5032BD03-FEDD-4D77-9AE8-40600409B8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6" name="Pijl: rechts 315">
                  <a:extLst>
                    <a:ext uri="{FF2B5EF4-FFF2-40B4-BE49-F238E27FC236}">
                      <a16:creationId xmlns:a16="http://schemas.microsoft.com/office/drawing/2014/main" id="{87626930-625D-4F25-B11C-2E9F1BA4485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93" name="Rechte verbindingslijn 292">
                <a:extLst>
                  <a:ext uri="{FF2B5EF4-FFF2-40B4-BE49-F238E27FC236}">
                    <a16:creationId xmlns:a16="http://schemas.microsoft.com/office/drawing/2014/main" id="{AB6D613C-AC1F-4E93-816B-9AD470D5A3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C1072D08-CC6E-416F-AD01-9193C9B968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0AD1264F-15F9-401F-8FF1-3F4E986C4B0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96" name="Rechthoek 295">
                <a:extLst>
                  <a:ext uri="{FF2B5EF4-FFF2-40B4-BE49-F238E27FC236}">
                    <a16:creationId xmlns:a16="http://schemas.microsoft.com/office/drawing/2014/main" id="{C822B38C-76FE-4727-BE9E-8FC0EBE9442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297" name="Groep 296">
                <a:extLst>
                  <a:ext uri="{FF2B5EF4-FFF2-40B4-BE49-F238E27FC236}">
                    <a16:creationId xmlns:a16="http://schemas.microsoft.com/office/drawing/2014/main" id="{1EBC7DB7-A6B7-419E-BF19-F8673199224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07" name="Rechthoek 306">
                  <a:extLst>
                    <a:ext uri="{FF2B5EF4-FFF2-40B4-BE49-F238E27FC236}">
                      <a16:creationId xmlns:a16="http://schemas.microsoft.com/office/drawing/2014/main" id="{C8ACCBAE-9B17-49BE-8CDC-F4399DA76BC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6544ADDE-4A9D-4E59-A46F-4D49416B478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A5017BF2-1EBB-4EBC-A9E2-4C903A1EB6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24DFECB7-A8F5-4A33-88E0-9DE9B48EE3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3F2EBADF-3315-4289-9C60-7184B19888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D114E958-DE86-4BB4-BCD1-EB363A8D46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98279AA0-F6D7-4DF2-A056-A6C399716F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9" name="Pijl: rechts 308">
                  <a:extLst>
                    <a:ext uri="{FF2B5EF4-FFF2-40B4-BE49-F238E27FC236}">
                      <a16:creationId xmlns:a16="http://schemas.microsoft.com/office/drawing/2014/main" id="{B07EC95B-07DC-46B1-A046-EAF359A60F7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8" name="Groep 297">
                <a:extLst>
                  <a:ext uri="{FF2B5EF4-FFF2-40B4-BE49-F238E27FC236}">
                    <a16:creationId xmlns:a16="http://schemas.microsoft.com/office/drawing/2014/main" id="{0FA7770C-7DCF-4129-94F2-31EEB80B0F0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9" name="Rechthoek 298">
                  <a:extLst>
                    <a:ext uri="{FF2B5EF4-FFF2-40B4-BE49-F238E27FC236}">
                      <a16:creationId xmlns:a16="http://schemas.microsoft.com/office/drawing/2014/main" id="{D2A07E43-6B7B-4291-8E46-F6055631B59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0" name="Groep 299">
                  <a:extLst>
                    <a:ext uri="{FF2B5EF4-FFF2-40B4-BE49-F238E27FC236}">
                      <a16:creationId xmlns:a16="http://schemas.microsoft.com/office/drawing/2014/main" id="{414521DA-5347-4D74-B1C3-9C0CD80295E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41F72E82-FA06-4697-939B-F945233E3B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C9CA9F02-C3C2-46BD-92DC-01D9C987BD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DFBA579B-DAAB-4978-B90B-D6C01B8199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3E06B938-612E-4DFA-A951-809286A01E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2B1A04C5-742F-4F21-8DFB-578ECC1E7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1" name="Pijl: rechts 300">
                  <a:extLst>
                    <a:ext uri="{FF2B5EF4-FFF2-40B4-BE49-F238E27FC236}">
                      <a16:creationId xmlns:a16="http://schemas.microsoft.com/office/drawing/2014/main" id="{0D208789-AB7B-4D05-84D7-159EBF74687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83" name="Groep 282">
              <a:extLst>
                <a:ext uri="{FF2B5EF4-FFF2-40B4-BE49-F238E27FC236}">
                  <a16:creationId xmlns:a16="http://schemas.microsoft.com/office/drawing/2014/main" id="{88B3288E-04FC-40CD-A5C2-1DB442968E9A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84" name="Inspireren">
                <a:extLst>
                  <a:ext uri="{FF2B5EF4-FFF2-40B4-BE49-F238E27FC236}">
                    <a16:creationId xmlns:a16="http://schemas.microsoft.com/office/drawing/2014/main" id="{86343CB4-71A3-460F-AE55-C0796C9302F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86" name="Freeform 12">
                  <a:extLst>
                    <a:ext uri="{FF2B5EF4-FFF2-40B4-BE49-F238E27FC236}">
                      <a16:creationId xmlns:a16="http://schemas.microsoft.com/office/drawing/2014/main" id="{92719E16-CEB4-4D40-A288-CB2144B74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87" name="Freeform 13">
                  <a:extLst>
                    <a:ext uri="{FF2B5EF4-FFF2-40B4-BE49-F238E27FC236}">
                      <a16:creationId xmlns:a16="http://schemas.microsoft.com/office/drawing/2014/main" id="{E0BDEA1B-80DD-4F95-8B04-13D77ED93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88" name="Freeform 14">
                  <a:extLst>
                    <a:ext uri="{FF2B5EF4-FFF2-40B4-BE49-F238E27FC236}">
                      <a16:creationId xmlns:a16="http://schemas.microsoft.com/office/drawing/2014/main" id="{87587468-1DD8-406F-8822-6C50302ECE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85" name="Tekstvak 284">
                <a:extLst>
                  <a:ext uri="{FF2B5EF4-FFF2-40B4-BE49-F238E27FC236}">
                    <a16:creationId xmlns:a16="http://schemas.microsoft.com/office/drawing/2014/main" id="{D901130C-F452-4582-BF62-63289E9F53C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8746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jdelijke aanduiding voor afbeelding 44">
            <a:extLst>
              <a:ext uri="{FF2B5EF4-FFF2-40B4-BE49-F238E27FC236}">
                <a16:creationId xmlns:a16="http://schemas.microsoft.com/office/drawing/2014/main" id="{F61C35A0-0FE5-486B-8624-4E8DB96574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88" y="-6986"/>
            <a:ext cx="12192001" cy="6864986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5112000" tIns="2808000" rIns="39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0045E806-2F22-4447-A80B-F0490D4414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-1588" y="-6350"/>
            <a:ext cx="6075968" cy="6864350"/>
          </a:xfrm>
          <a:custGeom>
            <a:avLst/>
            <a:gdLst>
              <a:gd name="connsiteX0" fmla="*/ 0 w 6075968"/>
              <a:gd name="connsiteY0" fmla="*/ 0 h 6864350"/>
              <a:gd name="connsiteX1" fmla="*/ 6075968 w 6075968"/>
              <a:gd name="connsiteY1" fmla="*/ 0 h 6864350"/>
              <a:gd name="connsiteX2" fmla="*/ 2954810 w 6075968"/>
              <a:gd name="connsiteY2" fmla="*/ 6864350 h 6864350"/>
              <a:gd name="connsiteX3" fmla="*/ 0 w 6075968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968" h="6864350">
                <a:moveTo>
                  <a:pt x="0" y="0"/>
                </a:moveTo>
                <a:lnTo>
                  <a:pt x="6075968" y="0"/>
                </a:lnTo>
                <a:lnTo>
                  <a:pt x="2954810" y="6864350"/>
                </a:lnTo>
                <a:lnTo>
                  <a:pt x="0" y="686435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8" name="UILICHTING BALK">
            <a:extLst>
              <a:ext uri="{FF2B5EF4-FFF2-40B4-BE49-F238E27FC236}">
                <a16:creationId xmlns:a16="http://schemas.microsoft.com/office/drawing/2014/main" id="{A23A1BCA-168A-4EF1-A519-F9B59503AD3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9" y="719999"/>
            <a:ext cx="4731476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4169661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E4D3-80C1-40DA-BFE2-7ECD4289100C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F34DD24-E2DA-49EF-A65F-B7D7817147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1" y="-6986"/>
            <a:ext cx="711779" cy="1570816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3" fmla="*/ 1528932 w 1528932"/>
              <a:gd name="connsiteY3" fmla="*/ 0 h 1528932"/>
              <a:gd name="connsiteX0" fmla="*/ 1540175 w 1540175"/>
              <a:gd name="connsiteY0" fmla="*/ 0 h 1534005"/>
              <a:gd name="connsiteX1" fmla="*/ 1540175 w 1540175"/>
              <a:gd name="connsiteY1" fmla="*/ 1528932 h 1534005"/>
              <a:gd name="connsiteX2" fmla="*/ 0 w 1540175"/>
              <a:gd name="connsiteY2" fmla="*/ 1534005 h 1534005"/>
              <a:gd name="connsiteX3" fmla="*/ 1540175 w 1540175"/>
              <a:gd name="connsiteY3" fmla="*/ 0 h 153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175" h="1534005">
                <a:moveTo>
                  <a:pt x="1540175" y="0"/>
                </a:moveTo>
                <a:lnTo>
                  <a:pt x="1540175" y="1528932"/>
                </a:lnTo>
                <a:lnTo>
                  <a:pt x="0" y="1534005"/>
                </a:lnTo>
                <a:lnTo>
                  <a:pt x="1540175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94A1D1F7-00A4-41D7-980C-9D52B2DE7D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6" y="89309"/>
            <a:ext cx="577554" cy="127189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0" fmla="*/ 1586001 w 1586001"/>
              <a:gd name="connsiteY0" fmla="*/ 0 h 1528932"/>
              <a:gd name="connsiteX1" fmla="*/ 1586001 w 1586001"/>
              <a:gd name="connsiteY1" fmla="*/ 1528932 h 1528932"/>
              <a:gd name="connsiteX2" fmla="*/ 0 w 1586001"/>
              <a:gd name="connsiteY2" fmla="*/ 1528932 h 1528932"/>
              <a:gd name="connsiteX3" fmla="*/ 1586001 w 1586001"/>
              <a:gd name="connsiteY3" fmla="*/ 0 h 1528932"/>
              <a:gd name="connsiteX0" fmla="*/ 1586001 w 1586001"/>
              <a:gd name="connsiteY0" fmla="*/ 0 h 1535204"/>
              <a:gd name="connsiteX1" fmla="*/ 1586001 w 1586001"/>
              <a:gd name="connsiteY1" fmla="*/ 1535204 h 1535204"/>
              <a:gd name="connsiteX2" fmla="*/ 0 w 1586001"/>
              <a:gd name="connsiteY2" fmla="*/ 1535204 h 1535204"/>
              <a:gd name="connsiteX3" fmla="*/ 1586001 w 1586001"/>
              <a:gd name="connsiteY3" fmla="*/ 0 h 153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001" h="1535204">
                <a:moveTo>
                  <a:pt x="1586001" y="0"/>
                </a:moveTo>
                <a:lnTo>
                  <a:pt x="1586001" y="1535204"/>
                </a:lnTo>
                <a:lnTo>
                  <a:pt x="0" y="1535204"/>
                </a:lnTo>
                <a:cubicBezTo>
                  <a:pt x="509644" y="1025560"/>
                  <a:pt x="1076357" y="509644"/>
                  <a:pt x="158600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Image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1E41191-CDF4-48D9-96C0-63CCBF8129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061" y="202682"/>
            <a:ext cx="119817" cy="24333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E33E9DD8-1F1A-410E-9146-DF1BE198B5C4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96214A99-DDBB-4E42-B99A-4A2529FDEF2B}"/>
                </a:ext>
              </a:extLst>
            </p:cNvPr>
            <p:cNvSpPr/>
            <p:nvPr userDrawn="1"/>
          </p:nvSpPr>
          <p:spPr>
            <a:xfrm>
              <a:off x="0" y="579175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B0C456F-DFE1-4F07-8821-A64AB03DB62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EBECC893-4F58-4250-B715-AA58AC5C1AB9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CC94CB89-94EF-42A1-B710-B37DFDEC8080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7B635464-087E-4D73-9E70-54C3020EDD6F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A9B61713-CC15-48C5-9343-82789D47C698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289E7309-8588-4393-A8EC-D5FE84869C60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1910F45D-BDA4-4342-ADCC-671143315B4A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D232ACE-7B6A-4C55-BD86-FF85D792AA5D}"/>
                </a:ext>
              </a:extLst>
            </p:cNvPr>
            <p:cNvSpPr/>
            <p:nvPr userDrawn="1"/>
          </p:nvSpPr>
          <p:spPr>
            <a:xfrm>
              <a:off x="577440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7" name="Scheidingslijntje">
            <a:extLst>
              <a:ext uri="{FF2B5EF4-FFF2-40B4-BE49-F238E27FC236}">
                <a16:creationId xmlns:a16="http://schemas.microsoft.com/office/drawing/2014/main" id="{8E72B55D-4863-4D60-BB7F-64BBFCC9EC6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465817">
            <a:off x="11214429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112" name="INSTRUCTION">
            <a:extLst>
              <a:ext uri="{FF2B5EF4-FFF2-40B4-BE49-F238E27FC236}">
                <a16:creationId xmlns:a16="http://schemas.microsoft.com/office/drawing/2014/main" id="{F11D4F84-5D5D-46A8-87FA-CC5F9414A5B3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57E9E6AB-881B-469F-AA4C-8033048EF695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578FF7DF-0443-4147-98E7-C2CA85C10E2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97301B8D-05E2-40BF-9727-951675165AA8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8B5BB845-0EE2-4774-B5E2-D6943129EEFA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2E0170B0-A5CF-47AD-835E-D0D5E364951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60126842-65A8-4CFF-98B2-397A48C7E70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542633E0-4B42-4F64-8C5D-C805F5182065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2B48930B-8C7D-4785-992C-8858ABB6890D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00C75A8A-6989-4368-BFF2-9AB63E203A57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2C1E4022-7B0B-4B17-8D98-13C7E09FD71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Rechthoek 160">
                <a:extLst>
                  <a:ext uri="{FF2B5EF4-FFF2-40B4-BE49-F238E27FC236}">
                    <a16:creationId xmlns:a16="http://schemas.microsoft.com/office/drawing/2014/main" id="{15FAF079-E2EB-4E36-84F9-59E0E540BC1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3EE0139A-5E21-4B54-8AD7-58543177FF3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5" name="Rechthoek: afgeronde hoeken 174">
                  <a:extLst>
                    <a:ext uri="{FF2B5EF4-FFF2-40B4-BE49-F238E27FC236}">
                      <a16:creationId xmlns:a16="http://schemas.microsoft.com/office/drawing/2014/main" id="{9CF822D0-6052-4B8E-9ADE-7DCD9CCC7E0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36B65307-151D-4AFF-AE90-F9F84BDC0DB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Rechthoek 176">
                  <a:extLst>
                    <a:ext uri="{FF2B5EF4-FFF2-40B4-BE49-F238E27FC236}">
                      <a16:creationId xmlns:a16="http://schemas.microsoft.com/office/drawing/2014/main" id="{68DD84A0-EBE4-44E9-92EE-6553813C89A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F3333545-26A3-4210-ABAC-5D27BA81FF7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91A97D2C-EACB-4C25-B726-A8AD4567129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72CFB58D-8E82-4946-B0E0-106611EA2AB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3" name="Groep 162">
                <a:extLst>
                  <a:ext uri="{FF2B5EF4-FFF2-40B4-BE49-F238E27FC236}">
                    <a16:creationId xmlns:a16="http://schemas.microsoft.com/office/drawing/2014/main" id="{A3FEEFE7-58D7-4740-B11F-43998D848CF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8DDA6969-73AD-4913-9F81-3DAAC9CA538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69" name="Rechthoek: afgeronde hoeken 168">
                    <a:extLst>
                      <a:ext uri="{FF2B5EF4-FFF2-40B4-BE49-F238E27FC236}">
                        <a16:creationId xmlns:a16="http://schemas.microsoft.com/office/drawing/2014/main" id="{52260E6F-D43F-458B-AABA-1681C33852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CB22106C-1631-4F16-BEC8-0DA7A0254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3B1743DC-E2F9-4D58-BBD7-662D129318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0F38B037-2CB8-4B69-B13F-322D01EAA1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C7767B6B-2204-45D9-BB8F-376F0ECAB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B667F647-B377-432F-9C59-6DA96033A6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8" name="Boog 167">
                  <a:extLst>
                    <a:ext uri="{FF2B5EF4-FFF2-40B4-BE49-F238E27FC236}">
                      <a16:creationId xmlns:a16="http://schemas.microsoft.com/office/drawing/2014/main" id="{9F250D12-409A-4A4F-BF5B-C8F9E578648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4" name="Tekstvak 163">
                <a:extLst>
                  <a:ext uri="{FF2B5EF4-FFF2-40B4-BE49-F238E27FC236}">
                    <a16:creationId xmlns:a16="http://schemas.microsoft.com/office/drawing/2014/main" id="{A80F4C8D-B5FB-4929-AA96-EC47F6DE7BB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65" name="Tekstvak 164">
                <a:extLst>
                  <a:ext uri="{FF2B5EF4-FFF2-40B4-BE49-F238E27FC236}">
                    <a16:creationId xmlns:a16="http://schemas.microsoft.com/office/drawing/2014/main" id="{757B4C7B-D670-4263-BB41-4BDB588689D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66" name="Vrije vorm: vorm 165">
                <a:extLst>
                  <a:ext uri="{FF2B5EF4-FFF2-40B4-BE49-F238E27FC236}">
                    <a16:creationId xmlns:a16="http://schemas.microsoft.com/office/drawing/2014/main" id="{49DE304B-F925-4F06-901D-9F8525EEEE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2ADAE418-1D6E-4CC0-81AF-642767154689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3A83762A-ADBA-485C-856E-623A56591AE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151" name="ICOON_info">
                <a:extLst>
                  <a:ext uri="{FF2B5EF4-FFF2-40B4-BE49-F238E27FC236}">
                    <a16:creationId xmlns:a16="http://schemas.microsoft.com/office/drawing/2014/main" id="{7E2A0A70-F8C8-4508-9629-F8163C4CFE4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58" name="Ovaal 157">
                  <a:extLst>
                    <a:ext uri="{FF2B5EF4-FFF2-40B4-BE49-F238E27FC236}">
                      <a16:creationId xmlns:a16="http://schemas.microsoft.com/office/drawing/2014/main" id="{E808E501-3709-4C63-8FAD-C55073816D83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Graphic 163" descr="Informatie">
                  <a:extLst>
                    <a:ext uri="{FF2B5EF4-FFF2-40B4-BE49-F238E27FC236}">
                      <a16:creationId xmlns:a16="http://schemas.microsoft.com/office/drawing/2014/main" id="{FF3D60AF-7AA4-4D5C-A1CB-ACFE4BDBF9D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2" name="Groep 151">
                <a:extLst>
                  <a:ext uri="{FF2B5EF4-FFF2-40B4-BE49-F238E27FC236}">
                    <a16:creationId xmlns:a16="http://schemas.microsoft.com/office/drawing/2014/main" id="{E39070FB-1369-4EFE-83F2-F29B7381BD6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3" name="Inspireren">
                  <a:extLst>
                    <a:ext uri="{FF2B5EF4-FFF2-40B4-BE49-F238E27FC236}">
                      <a16:creationId xmlns:a16="http://schemas.microsoft.com/office/drawing/2014/main" id="{68BA244A-4362-4B5A-A277-87101D694AF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5" name="Freeform 12">
                    <a:extLst>
                      <a:ext uri="{FF2B5EF4-FFF2-40B4-BE49-F238E27FC236}">
                        <a16:creationId xmlns:a16="http://schemas.microsoft.com/office/drawing/2014/main" id="{04EF83AF-C575-4913-BCDF-4341C1382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6" name="Freeform 13">
                    <a:extLst>
                      <a:ext uri="{FF2B5EF4-FFF2-40B4-BE49-F238E27FC236}">
                        <a16:creationId xmlns:a16="http://schemas.microsoft.com/office/drawing/2014/main" id="{46FAEA3B-1744-4F6A-AC45-6D75CB8A66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7" name="Freeform 14">
                    <a:extLst>
                      <a:ext uri="{FF2B5EF4-FFF2-40B4-BE49-F238E27FC236}">
                        <a16:creationId xmlns:a16="http://schemas.microsoft.com/office/drawing/2014/main" id="{1A8E29B0-5DBB-4CB8-A405-0693ED7FE22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4" name="Tekstvak 153">
                  <a:extLst>
                    <a:ext uri="{FF2B5EF4-FFF2-40B4-BE49-F238E27FC236}">
                      <a16:creationId xmlns:a16="http://schemas.microsoft.com/office/drawing/2014/main" id="{D7DA33E0-2B06-413E-9A00-48CA7F4B7EA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EB647001-6416-43C3-8327-7CE459347A46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DC7D7991-60BA-4E9B-BE6F-C9F648F9FD71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023B3B1E-0911-4803-9C25-23D92BE0C35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4" name="Groep 143">
                    <a:extLst>
                      <a:ext uri="{FF2B5EF4-FFF2-40B4-BE49-F238E27FC236}">
                        <a16:creationId xmlns:a16="http://schemas.microsoft.com/office/drawing/2014/main" id="{8C65897C-E521-40EE-9350-1C02959E8FA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7" name="Rechthoek 146">
                      <a:extLst>
                        <a:ext uri="{FF2B5EF4-FFF2-40B4-BE49-F238E27FC236}">
                          <a16:creationId xmlns:a16="http://schemas.microsoft.com/office/drawing/2014/main" id="{48D90E81-39DF-4F5C-B257-46FE7038DC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7B8EFC72-28B4-418C-9A03-131F39995D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9" name="Ovaal 148">
                      <a:extLst>
                        <a:ext uri="{FF2B5EF4-FFF2-40B4-BE49-F238E27FC236}">
                          <a16:creationId xmlns:a16="http://schemas.microsoft.com/office/drawing/2014/main" id="{7D5C24FC-6665-4559-9E27-4441CEB3AE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5" name="Afbeelding 144">
                    <a:extLst>
                      <a:ext uri="{FF2B5EF4-FFF2-40B4-BE49-F238E27FC236}">
                        <a16:creationId xmlns:a16="http://schemas.microsoft.com/office/drawing/2014/main" id="{ECBE4F12-B870-4881-B34F-B32F8607051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6" name="Afbeelding 145">
                    <a:extLst>
                      <a:ext uri="{FF2B5EF4-FFF2-40B4-BE49-F238E27FC236}">
                        <a16:creationId xmlns:a16="http://schemas.microsoft.com/office/drawing/2014/main" id="{80D265E9-1217-402F-BA0A-35675CD10F7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D87CCE40-56B8-4651-BA2F-524E1306670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5E9DDA76-3374-4D80-AABB-D075962EAB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D106A266-9FC1-4B52-ABE7-DF36543CC7F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2D5C7861-CAD7-4B7A-9627-8C11E76C7D5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F482F52A-BF47-44F0-B6C9-86CB88A9CD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0C3B501E-7C08-4A02-AEE4-0FA1918419D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9049E434-2837-4EB7-BC5E-E6F025B1DAA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36" name="Gelijkbenige driehoek 135">
                <a:extLst>
                  <a:ext uri="{FF2B5EF4-FFF2-40B4-BE49-F238E27FC236}">
                    <a16:creationId xmlns:a16="http://schemas.microsoft.com/office/drawing/2014/main" id="{4FFAEFAF-BDA3-4A79-9FD3-B6B56E4FFCF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3AA07817-04BA-4376-B072-2AF6403D9B9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AAA2C555-44F5-479C-B78C-AA2549E0390B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8405F7E3-6F3D-41DA-8B51-FA47475F0FE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27" name="Groep 126">
              <a:extLst>
                <a:ext uri="{FF2B5EF4-FFF2-40B4-BE49-F238E27FC236}">
                  <a16:creationId xmlns:a16="http://schemas.microsoft.com/office/drawing/2014/main" id="{7B133BD1-76CC-41E7-9F12-9BE3B38E807A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7EADE867-18C9-45C2-96AE-377CE4682C72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30" name="Vrije vorm: vorm 129">
                  <a:extLst>
                    <a:ext uri="{FF2B5EF4-FFF2-40B4-BE49-F238E27FC236}">
                      <a16:creationId xmlns:a16="http://schemas.microsoft.com/office/drawing/2014/main" id="{489CDFA9-4948-4A02-B21E-B68393020AC5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6AF56EE1-292E-4541-91C1-D449C56E0434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2" name="Vrije vorm: vorm 131">
                    <a:extLst>
                      <a:ext uri="{FF2B5EF4-FFF2-40B4-BE49-F238E27FC236}">
                        <a16:creationId xmlns:a16="http://schemas.microsoft.com/office/drawing/2014/main" id="{BC8E3F73-5668-4577-85EC-3A8C3145DDAB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33" name="Vrije vorm: vorm 132">
                    <a:extLst>
                      <a:ext uri="{FF2B5EF4-FFF2-40B4-BE49-F238E27FC236}">
                        <a16:creationId xmlns:a16="http://schemas.microsoft.com/office/drawing/2014/main" id="{291DAF15-663B-4EDC-BB25-630CD1A571FC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9" name="Tekstvak 128">
                <a:extLst>
                  <a:ext uri="{FF2B5EF4-FFF2-40B4-BE49-F238E27FC236}">
                    <a16:creationId xmlns:a16="http://schemas.microsoft.com/office/drawing/2014/main" id="{26F5686C-7784-452A-88D4-3A80F3BEE3E1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sp>
        <p:nvSpPr>
          <p:cNvPr id="96" name="Tijdelijke aanduiding voor tekst 13">
            <a:extLst>
              <a:ext uri="{FF2B5EF4-FFF2-40B4-BE49-F238E27FC236}">
                <a16:creationId xmlns:a16="http://schemas.microsoft.com/office/drawing/2014/main" id="{22A9D709-CE3D-4237-A955-232EED6B95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806" y="6255077"/>
            <a:ext cx="1748641" cy="43716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4743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EF24-15BF-4317-A50B-908FEEB48F0E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Text / Chart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7" name="Tijdelijke aanduiding voor grafiek 17">
            <a:extLst>
              <a:ext uri="{FF2B5EF4-FFF2-40B4-BE49-F238E27FC236}">
                <a16:creationId xmlns:a16="http://schemas.microsoft.com/office/drawing/2014/main" id="{8E0C24FD-9F9B-4D29-BBFB-1FA7B2160D36}"/>
              </a:ext>
            </a:extLst>
          </p:cNvPr>
          <p:cNvSpPr>
            <a:spLocks noGrp="1"/>
          </p:cNvSpPr>
          <p:nvPr>
            <p:ph type="chart" sz="quarter" idx="58" hasCustomPrompt="1"/>
          </p:nvPr>
        </p:nvSpPr>
        <p:spPr>
          <a:xfrm>
            <a:off x="6420000" y="1797668"/>
            <a:ext cx="5124000" cy="3717383"/>
          </a:xfrm>
          <a:noFill/>
        </p:spPr>
        <p:txBody>
          <a:bodyPr tIns="126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pictogram below to insert a chart</a:t>
            </a:r>
          </a:p>
        </p:txBody>
      </p:sp>
      <p:sp>
        <p:nvSpPr>
          <p:cNvPr id="28" name="UILICHTING BALK">
            <a:extLst>
              <a:ext uri="{FF2B5EF4-FFF2-40B4-BE49-F238E27FC236}">
                <a16:creationId xmlns:a16="http://schemas.microsoft.com/office/drawing/2014/main" id="{47FE1645-A9AD-4648-A140-9FF07C7E9D8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7138" y="5779370"/>
            <a:ext cx="10896599" cy="190265"/>
          </a:xfrm>
          <a:prstGeom prst="rect">
            <a:avLst/>
          </a:prstGeom>
          <a:noFill/>
          <a:effectLst/>
        </p:spPr>
        <p:txBody>
          <a:bodyPr lIns="0" anchor="b"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 Source…</a:t>
            </a:r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8EAB0209-E484-4E0B-990F-9E2507FE0B7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8000" y="1797668"/>
            <a:ext cx="5120736" cy="371738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2C3A95C3-1765-48FB-9F46-0A216324A3A2}"/>
              </a:ext>
            </a:extLst>
          </p:cNvPr>
          <p:cNvGrpSpPr/>
          <p:nvPr userDrawn="1"/>
        </p:nvGrpSpPr>
        <p:grpSpPr>
          <a:xfrm>
            <a:off x="-862" y="11477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F24B31A3-BA64-497B-8DE8-8CE5E3860A4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B05711BB-97BC-4B67-8223-8F3D4D2612C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CD0BA1C1-1F43-4EAF-878B-82AB8A9A209B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C47777C1-CE30-4B38-ABAA-093E15D9FF73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531A049D-2138-49B0-8FE2-E801A02599F0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6C9DE1AF-321E-4506-AB9B-42D574B35A41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D8C091BE-E10F-4CF4-B5FE-1BCD4584C00D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CBD2DFF2-6976-4883-924E-057E17416ABE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EC4791B1-14BC-4409-90B7-D84C24117208}"/>
                </a:ext>
              </a:extLst>
            </p:cNvPr>
            <p:cNvSpPr/>
            <p:nvPr userDrawn="1"/>
          </p:nvSpPr>
          <p:spPr>
            <a:xfrm>
              <a:off x="0" y="5508615"/>
              <a:ext cx="12192000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18AA9A2C-A704-436A-9856-FD0BC7A4FB25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183" name="INSTRUCTION">
            <a:extLst>
              <a:ext uri="{FF2B5EF4-FFF2-40B4-BE49-F238E27FC236}">
                <a16:creationId xmlns:a16="http://schemas.microsoft.com/office/drawing/2014/main" id="{8BFF010E-17B9-45DF-99E5-B26DFAB0746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54A7D5FC-422F-448F-954B-B16A35569C2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96F29A87-E2A9-41F9-A595-6088A707BE7E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C8A849E9-BBCB-4EE5-B4D9-D5BC82AE5CF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EEEFF12C-DF12-4454-A159-978DE6A7E2DC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A67D0F47-F644-4D83-B2BD-0C6F53B9902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076B9EC3-6AB3-4821-A101-3C4DBDC7E3E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>
                    <a:lumMod val="60000"/>
                    <a:lumOff val="40000"/>
                  </a:schemeClr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DF40E645-DA99-4904-9F15-C976564B2DA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FA886DF3-9EF8-48CE-871E-926726187DAC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4863" marR="0" lvl="2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192" name="Ovaal 191">
              <a:extLst>
                <a:ext uri="{FF2B5EF4-FFF2-40B4-BE49-F238E27FC236}">
                  <a16:creationId xmlns:a16="http://schemas.microsoft.com/office/drawing/2014/main" id="{D0799612-43B2-4A40-9AB0-3FE5D78F9B64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3" name="Rechthoek 192">
              <a:extLst>
                <a:ext uri="{FF2B5EF4-FFF2-40B4-BE49-F238E27FC236}">
                  <a16:creationId xmlns:a16="http://schemas.microsoft.com/office/drawing/2014/main" id="{A5A3A0CB-3370-461E-BA23-84BB7C0962C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3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Plain text</a:t>
              </a:r>
            </a:p>
          </p:txBody>
        </p: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E6BE366E-306D-4D09-8987-6BBC69BD6A7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BD1F9165-6996-4F6E-9936-271D0FB37DAC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4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600" b="1" kern="1200" noProof="0" dirty="0">
                  <a:solidFill>
                    <a:schemeClr val="accent6"/>
                  </a:solidFill>
                  <a:latin typeface="+mj-lt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D97F4FBD-367A-4DB8-91B9-4B4BC03711B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97" name="Rechthoek 196">
              <a:extLst>
                <a:ext uri="{FF2B5EF4-FFF2-40B4-BE49-F238E27FC236}">
                  <a16:creationId xmlns:a16="http://schemas.microsoft.com/office/drawing/2014/main" id="{06296602-5164-4E00-86E6-C9A2568FD02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198" name="Ovaal 197">
              <a:extLst>
                <a:ext uri="{FF2B5EF4-FFF2-40B4-BE49-F238E27FC236}">
                  <a16:creationId xmlns:a16="http://schemas.microsoft.com/office/drawing/2014/main" id="{777FFACB-2099-436C-9A5B-94C48189809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E464FE75-479A-4F7B-B6F2-6A66A6676E42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200" name="Ovaal 199">
              <a:extLst>
                <a:ext uri="{FF2B5EF4-FFF2-40B4-BE49-F238E27FC236}">
                  <a16:creationId xmlns:a16="http://schemas.microsoft.com/office/drawing/2014/main" id="{83D59466-370C-4206-ABCF-382908800263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01" name="Rechthoek 200">
              <a:extLst>
                <a:ext uri="{FF2B5EF4-FFF2-40B4-BE49-F238E27FC236}">
                  <a16:creationId xmlns:a16="http://schemas.microsoft.com/office/drawing/2014/main" id="{EE79FC46-BF08-4198-A78C-538A889B0F1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3200" b="0" i="1" kern="1200" noProof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ED7E6F08-D3EA-4044-A5C7-117ADC591C4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A80D5B82-AE13-40B3-A0F2-AB058517BEB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5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1600" b="1" kern="1200" cap="all" baseline="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C1DF51FB-FF60-402F-9249-4F68DD1008A9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205" name="ICOON_info">
              <a:extLst>
                <a:ext uri="{FF2B5EF4-FFF2-40B4-BE49-F238E27FC236}">
                  <a16:creationId xmlns:a16="http://schemas.microsoft.com/office/drawing/2014/main" id="{FF892CE0-B65A-49B4-A867-7AAD99F0C52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53" name="Ovaal 252">
                <a:extLst>
                  <a:ext uri="{FF2B5EF4-FFF2-40B4-BE49-F238E27FC236}">
                    <a16:creationId xmlns:a16="http://schemas.microsoft.com/office/drawing/2014/main" id="{E6AF8299-3E7F-4B53-8D91-410DFC4C048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Graphic 163" descr="Informatie">
                <a:extLst>
                  <a:ext uri="{FF2B5EF4-FFF2-40B4-BE49-F238E27FC236}">
                    <a16:creationId xmlns:a16="http://schemas.microsoft.com/office/drawing/2014/main" id="{BB2E1B9E-B1F6-4A3C-8091-8AABD88D62F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6" name="VOORBEELD">
              <a:extLst>
                <a:ext uri="{FF2B5EF4-FFF2-40B4-BE49-F238E27FC236}">
                  <a16:creationId xmlns:a16="http://schemas.microsoft.com/office/drawing/2014/main" id="{68389BAB-7105-4C1B-8128-C6DF9C5F227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13" name="Rechthoek 212">
                <a:extLst>
                  <a:ext uri="{FF2B5EF4-FFF2-40B4-BE49-F238E27FC236}">
                    <a16:creationId xmlns:a16="http://schemas.microsoft.com/office/drawing/2014/main" id="{2479BC38-A480-4066-BF73-EA7A75A5F4E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BCB43A58-FF06-4786-A566-A1B1428DEED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15" name="Groep 214">
                <a:extLst>
                  <a:ext uri="{FF2B5EF4-FFF2-40B4-BE49-F238E27FC236}">
                    <a16:creationId xmlns:a16="http://schemas.microsoft.com/office/drawing/2014/main" id="{457CCE40-1ECA-40CD-8DD3-A4E6437FB87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46" name="Groep 245">
                  <a:extLst>
                    <a:ext uri="{FF2B5EF4-FFF2-40B4-BE49-F238E27FC236}">
                      <a16:creationId xmlns:a16="http://schemas.microsoft.com/office/drawing/2014/main" id="{D5EC0BC5-A22A-48DA-8738-2E3424C6F75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48" name="Rechte verbindingslijn 247">
                    <a:extLst>
                      <a:ext uri="{FF2B5EF4-FFF2-40B4-BE49-F238E27FC236}">
                        <a16:creationId xmlns:a16="http://schemas.microsoft.com/office/drawing/2014/main" id="{D2BA180B-3FC2-4140-B43D-1D78BC8366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9" name="Rechte verbindingslijn 248">
                    <a:extLst>
                      <a:ext uri="{FF2B5EF4-FFF2-40B4-BE49-F238E27FC236}">
                        <a16:creationId xmlns:a16="http://schemas.microsoft.com/office/drawing/2014/main" id="{0C946D4A-871B-49B4-836C-0BB9A1B28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0" name="Rechte verbindingslijn 249">
                    <a:extLst>
                      <a:ext uri="{FF2B5EF4-FFF2-40B4-BE49-F238E27FC236}">
                        <a16:creationId xmlns:a16="http://schemas.microsoft.com/office/drawing/2014/main" id="{9930AA1A-145F-4F54-9BAE-D2AD73641B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1" name="Rechte verbindingslijn 250">
                    <a:extLst>
                      <a:ext uri="{FF2B5EF4-FFF2-40B4-BE49-F238E27FC236}">
                        <a16:creationId xmlns:a16="http://schemas.microsoft.com/office/drawing/2014/main" id="{DD1C3C3A-1AA1-4687-ADCB-441BDCD34C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2" name="Rechte verbindingslijn 251">
                    <a:extLst>
                      <a:ext uri="{FF2B5EF4-FFF2-40B4-BE49-F238E27FC236}">
                        <a16:creationId xmlns:a16="http://schemas.microsoft.com/office/drawing/2014/main" id="{81D36CF7-CB9A-41C6-A319-0E8D96A708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7" name="Pijl: rechts 246">
                  <a:extLst>
                    <a:ext uri="{FF2B5EF4-FFF2-40B4-BE49-F238E27FC236}">
                      <a16:creationId xmlns:a16="http://schemas.microsoft.com/office/drawing/2014/main" id="{4C3B330F-A652-4850-8D72-B7AD3EC4568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6" name="Groep 215">
                <a:extLst>
                  <a:ext uri="{FF2B5EF4-FFF2-40B4-BE49-F238E27FC236}">
                    <a16:creationId xmlns:a16="http://schemas.microsoft.com/office/drawing/2014/main" id="{61E3AED7-876A-4379-B0C9-21D9C558839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96F55617-914A-4DBE-97FE-237CACB39EE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A207C9F8-1508-408E-8A4A-3965C38352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575F10CF-654F-437F-B092-806E5F9116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182E7917-A59E-4E14-9696-87AB2C73A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771A1190-C26C-4324-ACBE-08CC7F424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7F6F1240-8DBD-466A-A384-8F6C3649F1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0" name="Pijl: rechts 239">
                  <a:extLst>
                    <a:ext uri="{FF2B5EF4-FFF2-40B4-BE49-F238E27FC236}">
                      <a16:creationId xmlns:a16="http://schemas.microsoft.com/office/drawing/2014/main" id="{95F70E02-7067-48D9-9556-BEC16B351B6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17" name="Rechte verbindingslijn 216">
                <a:extLst>
                  <a:ext uri="{FF2B5EF4-FFF2-40B4-BE49-F238E27FC236}">
                    <a16:creationId xmlns:a16="http://schemas.microsoft.com/office/drawing/2014/main" id="{59AC905E-90DB-4024-97B6-BC804254F3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10E3731D-3388-4CF6-B0AA-203D7119B65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19" name="Rechthoek 218">
                <a:extLst>
                  <a:ext uri="{FF2B5EF4-FFF2-40B4-BE49-F238E27FC236}">
                    <a16:creationId xmlns:a16="http://schemas.microsoft.com/office/drawing/2014/main" id="{66D7B4C8-517F-4548-B644-F43913D9F6D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20" name="Rechthoek 219">
                <a:extLst>
                  <a:ext uri="{FF2B5EF4-FFF2-40B4-BE49-F238E27FC236}">
                    <a16:creationId xmlns:a16="http://schemas.microsoft.com/office/drawing/2014/main" id="{21E2AE2A-FF05-4018-B279-DBF79623DD3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221" name="Groep 220">
                <a:extLst>
                  <a:ext uri="{FF2B5EF4-FFF2-40B4-BE49-F238E27FC236}">
                    <a16:creationId xmlns:a16="http://schemas.microsoft.com/office/drawing/2014/main" id="{1C841B3D-6D69-4E12-8D41-0D79DEF58D3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31" name="Rechthoek 230">
                  <a:extLst>
                    <a:ext uri="{FF2B5EF4-FFF2-40B4-BE49-F238E27FC236}">
                      <a16:creationId xmlns:a16="http://schemas.microsoft.com/office/drawing/2014/main" id="{F4C13CE5-0CDD-4435-AB4A-1D55C43B28C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E2406CCA-5FB0-46F6-AB9F-1577F7E862D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7B8A299E-CA5C-42C3-88DE-8B117C4328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234">
                    <a:extLst>
                      <a:ext uri="{FF2B5EF4-FFF2-40B4-BE49-F238E27FC236}">
                        <a16:creationId xmlns:a16="http://schemas.microsoft.com/office/drawing/2014/main" id="{0D1D6C12-E3A5-48C4-A5D6-DCA7E1BAB7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56B30B9F-3CB2-4B3F-A953-D88DDAF56E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F1EAA37D-97C9-494D-B05E-DCFCCB75DC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77EBE468-7235-4C6A-ADD3-F431BF24E4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33" name="Pijl: rechts 232">
                  <a:extLst>
                    <a:ext uri="{FF2B5EF4-FFF2-40B4-BE49-F238E27FC236}">
                      <a16:creationId xmlns:a16="http://schemas.microsoft.com/office/drawing/2014/main" id="{DF82F4B8-6F28-453E-931E-0257D605CB4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2" name="Groep 221">
                <a:extLst>
                  <a:ext uri="{FF2B5EF4-FFF2-40B4-BE49-F238E27FC236}">
                    <a16:creationId xmlns:a16="http://schemas.microsoft.com/office/drawing/2014/main" id="{80BE3872-BEE8-47FB-95A1-FF66071CA02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23" name="Rechthoek 222">
                  <a:extLst>
                    <a:ext uri="{FF2B5EF4-FFF2-40B4-BE49-F238E27FC236}">
                      <a16:creationId xmlns:a16="http://schemas.microsoft.com/office/drawing/2014/main" id="{94A40290-CC1A-47D5-9741-FFE5C5CCE50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A2EECB1B-88C1-4CEC-AC15-4BF986D0C8A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5BFE50DA-8591-4816-8103-75D5A01C9C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3B95F1FE-B91B-4D63-87A1-E792290FAD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64C651FF-6D5D-45F3-8D9A-BCB54E7A1E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10895BF1-1560-4160-B0FC-DF057B3EBB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336AF184-5633-40F5-9962-1F7336DA2A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5" name="Pijl: rechts 224">
                  <a:extLst>
                    <a:ext uri="{FF2B5EF4-FFF2-40B4-BE49-F238E27FC236}">
                      <a16:creationId xmlns:a16="http://schemas.microsoft.com/office/drawing/2014/main" id="{04834632-7439-4FFE-92D6-0A013967918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07" name="Groep 206">
              <a:extLst>
                <a:ext uri="{FF2B5EF4-FFF2-40B4-BE49-F238E27FC236}">
                  <a16:creationId xmlns:a16="http://schemas.microsoft.com/office/drawing/2014/main" id="{FD00C828-DCC8-46DA-9417-2330011F580C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08" name="Inspireren">
                <a:extLst>
                  <a:ext uri="{FF2B5EF4-FFF2-40B4-BE49-F238E27FC236}">
                    <a16:creationId xmlns:a16="http://schemas.microsoft.com/office/drawing/2014/main" id="{A5A87076-A612-45BC-A8BA-B4E459982F4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10" name="Freeform 12">
                  <a:extLst>
                    <a:ext uri="{FF2B5EF4-FFF2-40B4-BE49-F238E27FC236}">
                      <a16:creationId xmlns:a16="http://schemas.microsoft.com/office/drawing/2014/main" id="{8DB2E455-9F46-45CB-96E5-A02B9E15F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11" name="Freeform 13">
                  <a:extLst>
                    <a:ext uri="{FF2B5EF4-FFF2-40B4-BE49-F238E27FC236}">
                      <a16:creationId xmlns:a16="http://schemas.microsoft.com/office/drawing/2014/main" id="{6CDB36F7-9113-4AFD-A3A8-EFEFD03B7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12" name="Freeform 14">
                  <a:extLst>
                    <a:ext uri="{FF2B5EF4-FFF2-40B4-BE49-F238E27FC236}">
                      <a16:creationId xmlns:a16="http://schemas.microsoft.com/office/drawing/2014/main" id="{DB1A654D-D70B-4882-8DB8-31845CFF3A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1B07357C-67ED-40DB-BBE0-053930D750C1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157" name="INSTRUCTION">
            <a:extLst>
              <a:ext uri="{FF2B5EF4-FFF2-40B4-BE49-F238E27FC236}">
                <a16:creationId xmlns:a16="http://schemas.microsoft.com/office/drawing/2014/main" id="{A79724A7-53EA-4859-8D8D-20B534D52BF2}"/>
              </a:ext>
            </a:extLst>
          </p:cNvPr>
          <p:cNvGrpSpPr/>
          <p:nvPr userDrawn="1"/>
        </p:nvGrpSpPr>
        <p:grpSpPr>
          <a:xfrm>
            <a:off x="12377867" y="1"/>
            <a:ext cx="3693114" cy="5849691"/>
            <a:chOff x="-3786165" y="1"/>
            <a:chExt cx="3693114" cy="584969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687E4412-9456-4AEE-B10A-5D2F60249226}"/>
                </a:ext>
              </a:extLst>
            </p:cNvPr>
            <p:cNvSpPr/>
            <p:nvPr userDrawn="1"/>
          </p:nvSpPr>
          <p:spPr>
            <a:xfrm>
              <a:off x="-3786165" y="3370798"/>
              <a:ext cx="3593091" cy="17607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chart data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94FF50C8-8E71-4600-86EF-BFC101001A78}"/>
                </a:ext>
              </a:extLst>
            </p:cNvPr>
            <p:cNvSpPr/>
            <p:nvPr userDrawn="1"/>
          </p:nvSpPr>
          <p:spPr>
            <a:xfrm>
              <a:off x="-3603587" y="383539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E8FEB610-6AE0-4D46-882A-C732DF50C81D}"/>
                </a:ext>
              </a:extLst>
            </p:cNvPr>
            <p:cNvSpPr/>
            <p:nvPr userDrawn="1"/>
          </p:nvSpPr>
          <p:spPr>
            <a:xfrm>
              <a:off x="-3319415" y="3835398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data’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1521C5D8-C2B0-43A1-A2B0-04E5E35A2150}"/>
                </a:ext>
              </a:extLst>
            </p:cNvPr>
            <p:cNvGrpSpPr/>
            <p:nvPr userDrawn="1"/>
          </p:nvGrpSpPr>
          <p:grpSpPr>
            <a:xfrm>
              <a:off x="-3314821" y="4275190"/>
              <a:ext cx="1495189" cy="563933"/>
              <a:chOff x="-3314821" y="3310415"/>
              <a:chExt cx="1495189" cy="563933"/>
            </a:xfrm>
          </p:grpSpPr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66D7F773-3C81-49FE-8093-42BF12C2C80B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Rechthoek 259">
                <a:extLst>
                  <a:ext uri="{FF2B5EF4-FFF2-40B4-BE49-F238E27FC236}">
                    <a16:creationId xmlns:a16="http://schemas.microsoft.com/office/drawing/2014/main" id="{7ACA38D2-9B7B-4045-86E4-EF323714DACC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Tekstvak 260">
                <a:extLst>
                  <a:ext uri="{FF2B5EF4-FFF2-40B4-BE49-F238E27FC236}">
                    <a16:creationId xmlns:a16="http://schemas.microsoft.com/office/drawing/2014/main" id="{E371DFC8-9E16-48F1-9D50-384BE68E7459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Change chart type</a:t>
                </a:r>
              </a:p>
            </p:txBody>
          </p: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808752FF-3FD1-4DA5-9D8E-652C5F17CDD0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data</a:t>
                </a:r>
              </a:p>
            </p:txBody>
          </p:sp>
          <p:sp>
            <p:nvSpPr>
              <p:cNvPr id="263" name="Vrije vorm: vorm 262">
                <a:extLst>
                  <a:ext uri="{FF2B5EF4-FFF2-40B4-BE49-F238E27FC236}">
                    <a16:creationId xmlns:a16="http://schemas.microsoft.com/office/drawing/2014/main" id="{3FA91E3B-C057-47F8-B7D9-7C3093D6CD3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4" name="Groep 263">
                <a:extLst>
                  <a:ext uri="{FF2B5EF4-FFF2-40B4-BE49-F238E27FC236}">
                    <a16:creationId xmlns:a16="http://schemas.microsoft.com/office/drawing/2014/main" id="{951CB3DD-079B-4AF0-A5F2-0F6683673AE5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84" name="Rechthoek 283">
                  <a:extLst>
                    <a:ext uri="{FF2B5EF4-FFF2-40B4-BE49-F238E27FC236}">
                      <a16:creationId xmlns:a16="http://schemas.microsoft.com/office/drawing/2014/main" id="{90E8DCD2-3D75-405C-A91A-61ECE37E7EB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5" name="Rechthoek 284">
                  <a:extLst>
                    <a:ext uri="{FF2B5EF4-FFF2-40B4-BE49-F238E27FC236}">
                      <a16:creationId xmlns:a16="http://schemas.microsoft.com/office/drawing/2014/main" id="{55723092-382C-40CD-92BA-3FE8820B6A2A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6" name="Rechthoek 285">
                  <a:extLst>
                    <a:ext uri="{FF2B5EF4-FFF2-40B4-BE49-F238E27FC236}">
                      <a16:creationId xmlns:a16="http://schemas.microsoft.com/office/drawing/2014/main" id="{67579C5C-38CE-44AC-A6EC-0FD97F7074FB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5" name="Groep 264">
                <a:extLst>
                  <a:ext uri="{FF2B5EF4-FFF2-40B4-BE49-F238E27FC236}">
                    <a16:creationId xmlns:a16="http://schemas.microsoft.com/office/drawing/2014/main" id="{21049733-650A-48EA-BE9F-F4D3728C1B52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266" name="Rechthoek 265">
                  <a:extLst>
                    <a:ext uri="{FF2B5EF4-FFF2-40B4-BE49-F238E27FC236}">
                      <a16:creationId xmlns:a16="http://schemas.microsoft.com/office/drawing/2014/main" id="{C2D32B66-DAAC-4523-82C5-FAB6B196CCBA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7" name="Groep 266">
                  <a:extLst>
                    <a:ext uri="{FF2B5EF4-FFF2-40B4-BE49-F238E27FC236}">
                      <a16:creationId xmlns:a16="http://schemas.microsoft.com/office/drawing/2014/main" id="{12CD0C6A-D110-4A26-92D4-385A49D06EAC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66759717-D21A-4D55-8B8F-4FFD79C1569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FC29A654-42C4-4FC9-9EAB-DD3119F9ADA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9" name="Groep 278">
                    <a:extLst>
                      <a:ext uri="{FF2B5EF4-FFF2-40B4-BE49-F238E27FC236}">
                        <a16:creationId xmlns:a16="http://schemas.microsoft.com/office/drawing/2014/main" id="{80E2CA36-22E4-468D-B841-6291B27C8C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80" name="Rechte verbindingslijn 279">
                      <a:extLst>
                        <a:ext uri="{FF2B5EF4-FFF2-40B4-BE49-F238E27FC236}">
                          <a16:creationId xmlns:a16="http://schemas.microsoft.com/office/drawing/2014/main" id="{5D76264A-B0DD-472D-8BC5-D81BF69EC6DB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Rechte verbindingslijn 280">
                      <a:extLst>
                        <a:ext uri="{FF2B5EF4-FFF2-40B4-BE49-F238E27FC236}">
                          <a16:creationId xmlns:a16="http://schemas.microsoft.com/office/drawing/2014/main" id="{C0F9BF7C-DA2A-483B-B8A4-F57BE4D9ED2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Rechte verbindingslijn 281">
                      <a:extLst>
                        <a:ext uri="{FF2B5EF4-FFF2-40B4-BE49-F238E27FC236}">
                          <a16:creationId xmlns:a16="http://schemas.microsoft.com/office/drawing/2014/main" id="{764E9D15-3BA5-4285-AA6E-611F729FBB6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Rechte verbindingslijn 282">
                      <a:extLst>
                        <a:ext uri="{FF2B5EF4-FFF2-40B4-BE49-F238E27FC236}">
                          <a16:creationId xmlns:a16="http://schemas.microsoft.com/office/drawing/2014/main" id="{3E9D74F3-DE0D-4880-8B44-DD028680F39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268" name="Rechte verbindingslijn 267">
                  <a:extLst>
                    <a:ext uri="{FF2B5EF4-FFF2-40B4-BE49-F238E27FC236}">
                      <a16:creationId xmlns:a16="http://schemas.microsoft.com/office/drawing/2014/main" id="{5DD4883E-F723-4B6C-A477-13AF42B5AD4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Rechte verbindingslijn 268">
                  <a:extLst>
                    <a:ext uri="{FF2B5EF4-FFF2-40B4-BE49-F238E27FC236}">
                      <a16:creationId xmlns:a16="http://schemas.microsoft.com/office/drawing/2014/main" id="{D28237D5-15BA-40FA-B96E-2FAF55A3D26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Rechte verbindingslijn 269">
                  <a:extLst>
                    <a:ext uri="{FF2B5EF4-FFF2-40B4-BE49-F238E27FC236}">
                      <a16:creationId xmlns:a16="http://schemas.microsoft.com/office/drawing/2014/main" id="{7FE8CDD0-90DA-428B-90DD-7C8A80B5E3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Rechte verbindingslijn 270">
                  <a:extLst>
                    <a:ext uri="{FF2B5EF4-FFF2-40B4-BE49-F238E27FC236}">
                      <a16:creationId xmlns:a16="http://schemas.microsoft.com/office/drawing/2014/main" id="{B18E65AC-CC55-49E4-B727-31EE9635F5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2" name="Rechthoek 271">
                  <a:extLst>
                    <a:ext uri="{FF2B5EF4-FFF2-40B4-BE49-F238E27FC236}">
                      <a16:creationId xmlns:a16="http://schemas.microsoft.com/office/drawing/2014/main" id="{CA9549CA-3931-495D-AE12-CCA07ACF5FD2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60ADC354-5F77-4D6F-98D1-67A6319F0C70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AEC737AD-44CE-4BF8-BC8F-8C16A7DE03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: afgeronde bovenhoeken 274">
                    <a:extLst>
                      <a:ext uri="{FF2B5EF4-FFF2-40B4-BE49-F238E27FC236}">
                        <a16:creationId xmlns:a16="http://schemas.microsoft.com/office/drawing/2014/main" id="{B243B8FA-AF88-4663-9EBE-38753627E1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Gelijkbenige driehoek 275">
                    <a:extLst>
                      <a:ext uri="{FF2B5EF4-FFF2-40B4-BE49-F238E27FC236}">
                        <a16:creationId xmlns:a16="http://schemas.microsoft.com/office/drawing/2014/main" id="{FB314B82-BEA4-45A5-B622-1A250720107D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122234E1-8AE4-4AB0-B18F-D22A1CE6D23B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18710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Chart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A2F63E6-5088-4E3E-8888-B9FADE170C4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5335B2C6-3E53-4DDC-BEE0-A4787E5166B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chart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DDF3E360-B9B6-4050-8A34-DD686E62F23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1ADFEFD3-8CB6-4170-8322-1ED2387529E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61ADEFA0-C2BC-4E41-963A-EB597F95B993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256" name="Rechthoek 255">
                <a:extLst>
                  <a:ext uri="{FF2B5EF4-FFF2-40B4-BE49-F238E27FC236}">
                    <a16:creationId xmlns:a16="http://schemas.microsoft.com/office/drawing/2014/main" id="{D8AD52E5-1C2A-446F-838E-5BBCA1C2791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257" name="Rechte verbindingslijn 256">
                <a:extLst>
                  <a:ext uri="{FF2B5EF4-FFF2-40B4-BE49-F238E27FC236}">
                    <a16:creationId xmlns:a16="http://schemas.microsoft.com/office/drawing/2014/main" id="{3733A48E-04E4-4D6D-9EF7-8F701AE8456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58" name="Gelijkbenige driehoek 257">
                <a:extLst>
                  <a:ext uri="{FF2B5EF4-FFF2-40B4-BE49-F238E27FC236}">
                    <a16:creationId xmlns:a16="http://schemas.microsoft.com/office/drawing/2014/main" id="{1BB88038-9B48-442F-BE0F-E6A47E9C0F8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19B429E8-CFC4-4070-BEDC-3CB098041FD9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9331E7A9-2F10-427B-97E0-705AE0EF2C08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724CEFF-F923-4253-9015-7729C9F3A6F1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5" name="Rechthoek 254">
                <a:extLst>
                  <a:ext uri="{FF2B5EF4-FFF2-40B4-BE49-F238E27FC236}">
                    <a16:creationId xmlns:a16="http://schemas.microsoft.com/office/drawing/2014/main" id="{69555FF4-716D-45A4-8548-3AAC16A442A0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00C64263-C3FE-44F5-9B13-8FE65D961771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F425F9E6-AA31-4D7C-B579-D0C622907ABA}"/>
                </a:ext>
              </a:extLst>
            </p:cNvPr>
            <p:cNvSpPr/>
            <p:nvPr userDrawn="1"/>
          </p:nvSpPr>
          <p:spPr>
            <a:xfrm>
              <a:off x="-3319415" y="2555610"/>
              <a:ext cx="2944682" cy="4605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chart by clicking on various parts of the chart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‘Chart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6301B9C5-B2AB-430F-BF02-33332C7B4898}"/>
                </a:ext>
              </a:extLst>
            </p:cNvPr>
            <p:cNvSpPr/>
            <p:nvPr userDrawn="1"/>
          </p:nvSpPr>
          <p:spPr>
            <a:xfrm>
              <a:off x="-3786164" y="502169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DB9E9498-28A6-40D5-BB20-CE8688D54A7E}"/>
                </a:ext>
              </a:extLst>
            </p:cNvPr>
            <p:cNvGrpSpPr/>
            <p:nvPr userDrawn="1"/>
          </p:nvGrpSpPr>
          <p:grpSpPr>
            <a:xfrm>
              <a:off x="-376736" y="4850643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6D177E29-3B4D-4359-A9A7-B2A9EBD77C1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AB86CEC3-6BA2-4488-A35D-41114D491D6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D561E6E-24C7-4C1D-90B5-65FD923712A0}"/>
                </a:ext>
              </a:extLst>
            </p:cNvPr>
            <p:cNvGrpSpPr/>
            <p:nvPr userDrawn="1"/>
          </p:nvGrpSpPr>
          <p:grpSpPr>
            <a:xfrm>
              <a:off x="-938434" y="515906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3040412F-FA87-4FAC-B5EC-C30A9D6AD99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EBCC049E-0712-4203-A861-A9C9677DB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E403DBAF-B0F6-4BE8-9554-2D9DED154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AB2C2C92-EA12-44A8-8133-B1956789C3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F146A30D-BEC3-42FB-9576-503C0D74A981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66990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EA20C-ED9D-44C2-9A50-21921BE48DED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Chart 2x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7" name="Tijdelijke aanduiding voor grafiek 17">
            <a:extLst>
              <a:ext uri="{FF2B5EF4-FFF2-40B4-BE49-F238E27FC236}">
                <a16:creationId xmlns:a16="http://schemas.microsoft.com/office/drawing/2014/main" id="{8E0C24FD-9F9B-4D29-BBFB-1FA7B2160D36}"/>
              </a:ext>
            </a:extLst>
          </p:cNvPr>
          <p:cNvSpPr>
            <a:spLocks noGrp="1"/>
          </p:cNvSpPr>
          <p:nvPr>
            <p:ph type="chart" sz="quarter" idx="58" hasCustomPrompt="1"/>
          </p:nvPr>
        </p:nvSpPr>
        <p:spPr>
          <a:xfrm>
            <a:off x="647401" y="1809144"/>
            <a:ext cx="5124599" cy="3705822"/>
          </a:xfrm>
          <a:noFill/>
        </p:spPr>
        <p:txBody>
          <a:bodyPr tIns="126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pictogram below to insert a chart</a:t>
            </a:r>
          </a:p>
        </p:txBody>
      </p:sp>
      <p:sp>
        <p:nvSpPr>
          <p:cNvPr id="52" name="Tijdelijke aanduiding voor grafiek 17">
            <a:extLst>
              <a:ext uri="{FF2B5EF4-FFF2-40B4-BE49-F238E27FC236}">
                <a16:creationId xmlns:a16="http://schemas.microsoft.com/office/drawing/2014/main" id="{7EC2070F-9BE0-4CB4-AC12-A32468571733}"/>
              </a:ext>
            </a:extLst>
          </p:cNvPr>
          <p:cNvSpPr>
            <a:spLocks noGrp="1"/>
          </p:cNvSpPr>
          <p:nvPr>
            <p:ph type="chart" sz="quarter" idx="60" hasCustomPrompt="1"/>
          </p:nvPr>
        </p:nvSpPr>
        <p:spPr>
          <a:xfrm>
            <a:off x="6418970" y="1809144"/>
            <a:ext cx="5124599" cy="3705822"/>
          </a:xfrm>
          <a:noFill/>
        </p:spPr>
        <p:txBody>
          <a:bodyPr tIns="126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pictogram below to insert a chart</a:t>
            </a:r>
          </a:p>
        </p:txBody>
      </p:sp>
      <p:sp>
        <p:nvSpPr>
          <p:cNvPr id="66" name="UILICHTING BALK">
            <a:extLst>
              <a:ext uri="{FF2B5EF4-FFF2-40B4-BE49-F238E27FC236}">
                <a16:creationId xmlns:a16="http://schemas.microsoft.com/office/drawing/2014/main" id="{2485E384-60F0-4583-8ED8-25B1ED9809C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7139" y="5788843"/>
            <a:ext cx="5124430" cy="187144"/>
          </a:xfrm>
          <a:prstGeom prst="rect">
            <a:avLst/>
          </a:prstGeom>
          <a:noFill/>
          <a:effectLst/>
        </p:spPr>
        <p:txBody>
          <a:bodyPr lIns="0" anchor="b"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 Source…</a:t>
            </a:r>
          </a:p>
        </p:txBody>
      </p:sp>
      <p:sp>
        <p:nvSpPr>
          <p:cNvPr id="67" name="UILICHTING BALK">
            <a:extLst>
              <a:ext uri="{FF2B5EF4-FFF2-40B4-BE49-F238E27FC236}">
                <a16:creationId xmlns:a16="http://schemas.microsoft.com/office/drawing/2014/main" id="{D4E86C64-C84E-4E24-9FC4-F6F2D10AAF1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776" y="5788843"/>
            <a:ext cx="5124430" cy="187144"/>
          </a:xfrm>
          <a:prstGeom prst="rect">
            <a:avLst/>
          </a:prstGeom>
          <a:noFill/>
          <a:effectLst/>
        </p:spPr>
        <p:txBody>
          <a:bodyPr lIns="0" anchor="b"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 Source…</a:t>
            </a:r>
          </a:p>
        </p:txBody>
      </p:sp>
      <p:grpSp>
        <p:nvGrpSpPr>
          <p:cNvPr id="80" name="INSTRUCTION">
            <a:extLst>
              <a:ext uri="{FF2B5EF4-FFF2-40B4-BE49-F238E27FC236}">
                <a16:creationId xmlns:a16="http://schemas.microsoft.com/office/drawing/2014/main" id="{15AF1100-4F25-41AF-A809-B38CD7035F54}"/>
              </a:ext>
            </a:extLst>
          </p:cNvPr>
          <p:cNvGrpSpPr/>
          <p:nvPr userDrawn="1"/>
        </p:nvGrpSpPr>
        <p:grpSpPr>
          <a:xfrm>
            <a:off x="12377867" y="1"/>
            <a:ext cx="3693114" cy="5849691"/>
            <a:chOff x="-3786165" y="1"/>
            <a:chExt cx="3693114" cy="5849691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677EFE45-FAA9-4114-94E2-8873C7C5726B}"/>
                </a:ext>
              </a:extLst>
            </p:cNvPr>
            <p:cNvSpPr/>
            <p:nvPr userDrawn="1"/>
          </p:nvSpPr>
          <p:spPr>
            <a:xfrm>
              <a:off x="-3786165" y="3370798"/>
              <a:ext cx="3593091" cy="17607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chart data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E0DECDEE-D15B-4AD8-9D5A-2F71F4AF9E00}"/>
                </a:ext>
              </a:extLst>
            </p:cNvPr>
            <p:cNvSpPr/>
            <p:nvPr userDrawn="1"/>
          </p:nvSpPr>
          <p:spPr>
            <a:xfrm>
              <a:off x="-3603587" y="383539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7E00776-EFA4-481A-B226-B820146D2D27}"/>
                </a:ext>
              </a:extLst>
            </p:cNvPr>
            <p:cNvSpPr/>
            <p:nvPr userDrawn="1"/>
          </p:nvSpPr>
          <p:spPr>
            <a:xfrm>
              <a:off x="-3319415" y="3835398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data’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ADDB1FE6-83D4-426D-BE2E-BE6B5CBD9A92}"/>
                </a:ext>
              </a:extLst>
            </p:cNvPr>
            <p:cNvGrpSpPr/>
            <p:nvPr userDrawn="1"/>
          </p:nvGrpSpPr>
          <p:grpSpPr>
            <a:xfrm>
              <a:off x="-3314821" y="4275190"/>
              <a:ext cx="1495189" cy="563933"/>
              <a:chOff x="-3314821" y="3310415"/>
              <a:chExt cx="1495189" cy="5639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4631DC85-F3BC-4F88-8677-8DD7F88207C3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44B6556A-1389-4660-B8F1-AEFCA379F3FC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290A9E06-62A0-4ED4-B5C0-21CF1BB19B2A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Change chart type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DB326D9-46AD-4EBB-85B7-FFD4DED0BB54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data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93EB6FB4-4708-4717-AE55-88027F85D7E5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0" name="Groep 139">
                <a:extLst>
                  <a:ext uri="{FF2B5EF4-FFF2-40B4-BE49-F238E27FC236}">
                    <a16:creationId xmlns:a16="http://schemas.microsoft.com/office/drawing/2014/main" id="{F5BD49FA-6803-4274-AC00-24BA13AE6811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60" name="Rechthoek 159">
                  <a:extLst>
                    <a:ext uri="{FF2B5EF4-FFF2-40B4-BE49-F238E27FC236}">
                      <a16:creationId xmlns:a16="http://schemas.microsoft.com/office/drawing/2014/main" id="{2CC1435E-F63C-48F9-B9A2-863E4B337D45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E1F14F02-F827-4298-A0CC-929C10CBB15C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7E1B6BCB-4702-4743-9A6E-5868E2511A9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DC893FA0-F8BC-4A48-A102-45A3FF4D384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7C897279-F8BB-44DB-8A9F-705B43A8BD62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5DDB36DC-1F18-4044-859C-A9799A7A1491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B93AC022-E83F-4D5D-84AE-646C156EB40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AC667B31-F0FE-4A03-962B-CA635F711927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5" name="Groep 154">
                    <a:extLst>
                      <a:ext uri="{FF2B5EF4-FFF2-40B4-BE49-F238E27FC236}">
                        <a16:creationId xmlns:a16="http://schemas.microsoft.com/office/drawing/2014/main" id="{EC62752B-4617-424F-AC8B-413BEEAD3F9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56" name="Rechte verbindingslijn 155">
                      <a:extLst>
                        <a:ext uri="{FF2B5EF4-FFF2-40B4-BE49-F238E27FC236}">
                          <a16:creationId xmlns:a16="http://schemas.microsoft.com/office/drawing/2014/main" id="{A847CA9D-C2A5-4EFD-907C-677EC11EA20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Rechte verbindingslijn 156">
                      <a:extLst>
                        <a:ext uri="{FF2B5EF4-FFF2-40B4-BE49-F238E27FC236}">
                          <a16:creationId xmlns:a16="http://schemas.microsoft.com/office/drawing/2014/main" id="{F99F7B4C-B026-4F6A-867F-110721514F0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Rechte verbindingslijn 157">
                      <a:extLst>
                        <a:ext uri="{FF2B5EF4-FFF2-40B4-BE49-F238E27FC236}">
                          <a16:creationId xmlns:a16="http://schemas.microsoft.com/office/drawing/2014/main" id="{C7CD01DE-E7C9-44B5-BF05-12CF9B0A243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Rechte verbindingslijn 158">
                      <a:extLst>
                        <a:ext uri="{FF2B5EF4-FFF2-40B4-BE49-F238E27FC236}">
                          <a16:creationId xmlns:a16="http://schemas.microsoft.com/office/drawing/2014/main" id="{09585ABA-2C20-4ECA-B5B6-B633C8CC48F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C400AEA3-4FDD-4BBB-9D88-31F6D0DBE44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echte verbindingslijn 144">
                  <a:extLst>
                    <a:ext uri="{FF2B5EF4-FFF2-40B4-BE49-F238E27FC236}">
                      <a16:creationId xmlns:a16="http://schemas.microsoft.com/office/drawing/2014/main" id="{1AD2D8D7-AC35-4D95-AB63-209B7B05C11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echte verbindingslijn 145">
                  <a:extLst>
                    <a:ext uri="{FF2B5EF4-FFF2-40B4-BE49-F238E27FC236}">
                      <a16:creationId xmlns:a16="http://schemas.microsoft.com/office/drawing/2014/main" id="{DBD908C3-2A17-4E65-B410-744E310A37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Rechte verbindingslijn 146">
                  <a:extLst>
                    <a:ext uri="{FF2B5EF4-FFF2-40B4-BE49-F238E27FC236}">
                      <a16:creationId xmlns:a16="http://schemas.microsoft.com/office/drawing/2014/main" id="{9C00DC3D-2513-4B65-B96B-B9A3D30D2B7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B019DA6A-1A13-47B1-B74A-3DB3096645EA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0DF1FE0D-A401-43BE-B84E-5046447D754D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5BFFF233-F0D9-4A27-84E1-5F15F7625D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: afgeronde bovenhoeken 150">
                    <a:extLst>
                      <a:ext uri="{FF2B5EF4-FFF2-40B4-BE49-F238E27FC236}">
                        <a16:creationId xmlns:a16="http://schemas.microsoft.com/office/drawing/2014/main" id="{51896D28-4069-45DE-8FA9-CAE786A1B4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Gelijkbenige driehoek 151">
                    <a:extLst>
                      <a:ext uri="{FF2B5EF4-FFF2-40B4-BE49-F238E27FC236}">
                        <a16:creationId xmlns:a16="http://schemas.microsoft.com/office/drawing/2014/main" id="{70D74B50-6D51-43A9-9A7C-2842AB66972A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C908B8A8-1188-4CCB-A252-11B54C3E6BDE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18710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Chart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C4CA4CF5-0433-4B71-80EA-5F62129882C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8563003D-AC5E-4209-A03E-1004FFBFACFD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chart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E35C2D34-4052-43A0-AED5-B3C40C5233E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521B16F-1108-42E4-A60F-0FFB1C3D208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B422F980-27EA-4A1F-8AAC-65BBAC641ED6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CF7524EF-3267-4CAA-956F-F27A507D4D0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3" name="Rechte verbindingslijn 132">
                <a:extLst>
                  <a:ext uri="{FF2B5EF4-FFF2-40B4-BE49-F238E27FC236}">
                    <a16:creationId xmlns:a16="http://schemas.microsoft.com/office/drawing/2014/main" id="{33202963-31F5-4BF8-AF4E-8409F6F1BEB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4" name="Gelijkbenige driehoek 133">
                <a:extLst>
                  <a:ext uri="{FF2B5EF4-FFF2-40B4-BE49-F238E27FC236}">
                    <a16:creationId xmlns:a16="http://schemas.microsoft.com/office/drawing/2014/main" id="{0119503D-6DC5-494C-81AA-15D94B86070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C9FEE711-433A-496F-98EE-A928D35DE3EE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0AC5462D-09B2-4BED-851A-6CC298654F89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8E52F9C-3634-468D-8DAF-94F3135EFA3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4EC3E9C8-14E6-45B3-BB8E-ACD7C3D1820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E59121D7-A64B-4B32-91AB-4F814A3DA8BE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C5BF90B3-3BA3-4380-B080-0C2C937DE6F0}"/>
                </a:ext>
              </a:extLst>
            </p:cNvPr>
            <p:cNvSpPr/>
            <p:nvPr userDrawn="1"/>
          </p:nvSpPr>
          <p:spPr>
            <a:xfrm>
              <a:off x="-3319415" y="2555610"/>
              <a:ext cx="2944682" cy="4605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chart by clicking on various parts of the chart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‘Chart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9C96246F-91BB-4ADD-95FF-DB667E67BB63}"/>
                </a:ext>
              </a:extLst>
            </p:cNvPr>
            <p:cNvSpPr/>
            <p:nvPr userDrawn="1"/>
          </p:nvSpPr>
          <p:spPr>
            <a:xfrm>
              <a:off x="-3786164" y="502169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120" name="ICOON_info">
              <a:extLst>
                <a:ext uri="{FF2B5EF4-FFF2-40B4-BE49-F238E27FC236}">
                  <a16:creationId xmlns:a16="http://schemas.microsoft.com/office/drawing/2014/main" id="{60FA617B-CDE0-4637-9899-3ECE42A98E4F}"/>
                </a:ext>
              </a:extLst>
            </p:cNvPr>
            <p:cNvGrpSpPr/>
            <p:nvPr userDrawn="1"/>
          </p:nvGrpSpPr>
          <p:grpSpPr>
            <a:xfrm>
              <a:off x="-376736" y="4850643"/>
              <a:ext cx="283685" cy="283685"/>
              <a:chOff x="-510741" y="5913713"/>
              <a:chExt cx="267555" cy="267555"/>
            </a:xfrm>
          </p:grpSpPr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63042490-BAA2-4E8D-B032-2641A31D736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Graphic 163" descr="Informatie">
                <a:extLst>
                  <a:ext uri="{FF2B5EF4-FFF2-40B4-BE49-F238E27FC236}">
                    <a16:creationId xmlns:a16="http://schemas.microsoft.com/office/drawing/2014/main" id="{9FD818CA-506A-4232-AE44-4C94EC0141E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1" name="Groep 120">
              <a:extLst>
                <a:ext uri="{FF2B5EF4-FFF2-40B4-BE49-F238E27FC236}">
                  <a16:creationId xmlns:a16="http://schemas.microsoft.com/office/drawing/2014/main" id="{AB1110D5-97C5-467C-8F9C-E67A9D91FB0A}"/>
                </a:ext>
              </a:extLst>
            </p:cNvPr>
            <p:cNvGrpSpPr/>
            <p:nvPr userDrawn="1"/>
          </p:nvGrpSpPr>
          <p:grpSpPr>
            <a:xfrm>
              <a:off x="-938434" y="5159069"/>
              <a:ext cx="627798" cy="576693"/>
              <a:chOff x="-938434" y="4570310"/>
              <a:chExt cx="627798" cy="576693"/>
            </a:xfrm>
          </p:grpSpPr>
          <p:grpSp>
            <p:nvGrpSpPr>
              <p:cNvPr id="122" name="Inspireren">
                <a:extLst>
                  <a:ext uri="{FF2B5EF4-FFF2-40B4-BE49-F238E27FC236}">
                    <a16:creationId xmlns:a16="http://schemas.microsoft.com/office/drawing/2014/main" id="{437F79F3-8F6A-4CE4-BBEE-D453E2237F4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24" name="Freeform 12">
                  <a:extLst>
                    <a:ext uri="{FF2B5EF4-FFF2-40B4-BE49-F238E27FC236}">
                      <a16:creationId xmlns:a16="http://schemas.microsoft.com/office/drawing/2014/main" id="{FA049AC3-8FAE-4793-9BAD-596E209ED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5" name="Freeform 13">
                  <a:extLst>
                    <a:ext uri="{FF2B5EF4-FFF2-40B4-BE49-F238E27FC236}">
                      <a16:creationId xmlns:a16="http://schemas.microsoft.com/office/drawing/2014/main" id="{82A32522-C410-42B8-A4A8-EE2BF30EF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6" name="Freeform 14">
                  <a:extLst>
                    <a:ext uri="{FF2B5EF4-FFF2-40B4-BE49-F238E27FC236}">
                      <a16:creationId xmlns:a16="http://schemas.microsoft.com/office/drawing/2014/main" id="{C74D4F11-6BF8-4A5B-82B9-6F5D887D62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91E83B9C-8DE9-4D24-A95E-EDC700D795C2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38824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5719-DCFE-4031-94E0-1F5CC79F85BB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Chart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7" name="Tijdelijke aanduiding voor grafiek 17">
            <a:extLst>
              <a:ext uri="{FF2B5EF4-FFF2-40B4-BE49-F238E27FC236}">
                <a16:creationId xmlns:a16="http://schemas.microsoft.com/office/drawing/2014/main" id="{8E0C24FD-9F9B-4D29-BBFB-1FA7B2160D36}"/>
              </a:ext>
            </a:extLst>
          </p:cNvPr>
          <p:cNvSpPr>
            <a:spLocks noGrp="1"/>
          </p:cNvSpPr>
          <p:nvPr>
            <p:ph type="chart" sz="quarter" idx="58" hasCustomPrompt="1"/>
          </p:nvPr>
        </p:nvSpPr>
        <p:spPr>
          <a:xfrm>
            <a:off x="647401" y="1809145"/>
            <a:ext cx="10896599" cy="3710946"/>
          </a:xfrm>
          <a:noFill/>
        </p:spPr>
        <p:txBody>
          <a:bodyPr tIns="126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pictogram below to insert a chart</a:t>
            </a:r>
          </a:p>
        </p:txBody>
      </p:sp>
      <p:sp>
        <p:nvSpPr>
          <p:cNvPr id="28" name="UILICHTING BALK">
            <a:extLst>
              <a:ext uri="{FF2B5EF4-FFF2-40B4-BE49-F238E27FC236}">
                <a16:creationId xmlns:a16="http://schemas.microsoft.com/office/drawing/2014/main" id="{47FE1645-A9AD-4648-A140-9FF07C7E9D8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7138" y="5779370"/>
            <a:ext cx="10896599" cy="190265"/>
          </a:xfrm>
          <a:prstGeom prst="rect">
            <a:avLst/>
          </a:prstGeom>
          <a:noFill/>
          <a:effectLst/>
        </p:spPr>
        <p:txBody>
          <a:bodyPr lIns="0" anchor="b"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 Source…</a:t>
            </a:r>
          </a:p>
        </p:txBody>
      </p:sp>
      <p:grpSp>
        <p:nvGrpSpPr>
          <p:cNvPr id="29" name="GRID" hidden="1">
            <a:extLst>
              <a:ext uri="{FF2B5EF4-FFF2-40B4-BE49-F238E27FC236}">
                <a16:creationId xmlns:a16="http://schemas.microsoft.com/office/drawing/2014/main" id="{523CEC05-59E8-4114-9969-FBA07F3E5B11}"/>
              </a:ext>
            </a:extLst>
          </p:cNvPr>
          <p:cNvGrpSpPr/>
          <p:nvPr userDrawn="1"/>
        </p:nvGrpSpPr>
        <p:grpSpPr>
          <a:xfrm>
            <a:off x="-862" y="11477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78ECEED-5579-470F-AE32-C82A9972ABE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61AD04B-2D72-49C1-ABE6-29FD513FC4EC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FEBE0C25-1E8C-42CB-B3EB-4F89BE3F1BC0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2AAE473F-0620-41A7-BBB5-4262C2E5DFB2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A82D6BE-FC62-4A1C-B3B2-ACAB20ABA31A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FC7E19D0-3C15-4B22-9B63-7502DAA68E2E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2245D3E0-E237-4DB2-A106-14B0C356B172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6F3E8119-A123-4C66-AFE8-D473188D7029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E3EF0E48-D347-4B5F-AF51-D2CC060E3454}"/>
                </a:ext>
              </a:extLst>
            </p:cNvPr>
            <p:cNvSpPr/>
            <p:nvPr userDrawn="1"/>
          </p:nvSpPr>
          <p:spPr>
            <a:xfrm>
              <a:off x="0" y="5508615"/>
              <a:ext cx="12192000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59749977-62B4-41FE-BD1E-264E0E08D857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109" name="INSTRUCTION">
            <a:extLst>
              <a:ext uri="{FF2B5EF4-FFF2-40B4-BE49-F238E27FC236}">
                <a16:creationId xmlns:a16="http://schemas.microsoft.com/office/drawing/2014/main" id="{EBF73389-1776-4154-B3BC-DFAE4C9A279D}"/>
              </a:ext>
            </a:extLst>
          </p:cNvPr>
          <p:cNvGrpSpPr/>
          <p:nvPr userDrawn="1"/>
        </p:nvGrpSpPr>
        <p:grpSpPr>
          <a:xfrm>
            <a:off x="12377867" y="1"/>
            <a:ext cx="3693114" cy="5849691"/>
            <a:chOff x="-3786165" y="1"/>
            <a:chExt cx="3693114" cy="5849691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ECA65DCA-6889-49F9-B2BD-7D2E87914C3F}"/>
                </a:ext>
              </a:extLst>
            </p:cNvPr>
            <p:cNvSpPr/>
            <p:nvPr userDrawn="1"/>
          </p:nvSpPr>
          <p:spPr>
            <a:xfrm>
              <a:off x="-3786165" y="3370798"/>
              <a:ext cx="3593091" cy="17607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Edit chart data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05D74515-C1BF-4414-9B8B-6B3E285AD897}"/>
                </a:ext>
              </a:extLst>
            </p:cNvPr>
            <p:cNvSpPr/>
            <p:nvPr userDrawn="1"/>
          </p:nvSpPr>
          <p:spPr>
            <a:xfrm>
              <a:off x="-3603587" y="383539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038D4915-5967-43E0-BE5C-9D2744859BD7}"/>
                </a:ext>
              </a:extLst>
            </p:cNvPr>
            <p:cNvSpPr/>
            <p:nvPr userDrawn="1"/>
          </p:nvSpPr>
          <p:spPr>
            <a:xfrm>
              <a:off x="-3319415" y="3835398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‘Edit data’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E2E249D5-92E4-43F5-BA65-45E23B18DFCC}"/>
                </a:ext>
              </a:extLst>
            </p:cNvPr>
            <p:cNvGrpSpPr/>
            <p:nvPr userDrawn="1"/>
          </p:nvGrpSpPr>
          <p:grpSpPr>
            <a:xfrm>
              <a:off x="-3314821" y="4275190"/>
              <a:ext cx="1495189" cy="563933"/>
              <a:chOff x="-3314821" y="3310415"/>
              <a:chExt cx="1495189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478C81A7-2724-4852-B40F-F48991E1390D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EAA4CF4A-8E63-4189-823E-D6A6B4A33DAE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43D0A571-4A22-4E9D-BF08-C9D8043A367A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Change chart type</a:t>
                </a:r>
              </a:p>
            </p:txBody>
          </p:sp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0D9AF112-83DC-4AB0-8511-FF577BE4A57A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Edit data</a:t>
                </a:r>
              </a:p>
            </p:txBody>
          </p:sp>
          <p:sp>
            <p:nvSpPr>
              <p:cNvPr id="143" name="Vrije vorm: vorm 142">
                <a:extLst>
                  <a:ext uri="{FF2B5EF4-FFF2-40B4-BE49-F238E27FC236}">
                    <a16:creationId xmlns:a16="http://schemas.microsoft.com/office/drawing/2014/main" id="{6C5625A3-BDF8-4A29-B498-BABB58A18E73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CA7BF5C1-136A-4150-BB3A-54CEBDBEFD27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FCC0BE44-02BE-4F03-80CA-099BE7D7D54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1441B907-5DF1-4278-ADE4-FBED77A99CD7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6" name="Rechthoek 165">
                  <a:extLst>
                    <a:ext uri="{FF2B5EF4-FFF2-40B4-BE49-F238E27FC236}">
                      <a16:creationId xmlns:a16="http://schemas.microsoft.com/office/drawing/2014/main" id="{05EC1131-48AB-4771-94A1-EEB0C80292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306F4960-22C2-4C24-AA8F-42F895444201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D4C8C59E-785C-41EC-9005-F6DB909182A5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57340FBD-6347-4BE7-A9CC-43403BDF6EFF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1A2E02C8-DE61-4FD6-B543-B39C62CE2C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6D630502-8B2C-4833-BAF5-FD33256FAE1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9" name="Groep 158">
                    <a:extLst>
                      <a:ext uri="{FF2B5EF4-FFF2-40B4-BE49-F238E27FC236}">
                        <a16:creationId xmlns:a16="http://schemas.microsoft.com/office/drawing/2014/main" id="{F311725C-F3C0-4C19-B8B1-43FA70240EA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60" name="Rechte verbindingslijn 159">
                      <a:extLst>
                        <a:ext uri="{FF2B5EF4-FFF2-40B4-BE49-F238E27FC236}">
                          <a16:creationId xmlns:a16="http://schemas.microsoft.com/office/drawing/2014/main" id="{6C48EE4B-C7D0-42AD-B9CF-46A028C9205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Rechte verbindingslijn 160">
                      <a:extLst>
                        <a:ext uri="{FF2B5EF4-FFF2-40B4-BE49-F238E27FC236}">
                          <a16:creationId xmlns:a16="http://schemas.microsoft.com/office/drawing/2014/main" id="{CAC2F1F9-C9E5-4387-BE16-63377F58762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Rechte verbindingslijn 161">
                      <a:extLst>
                        <a:ext uri="{FF2B5EF4-FFF2-40B4-BE49-F238E27FC236}">
                          <a16:creationId xmlns:a16="http://schemas.microsoft.com/office/drawing/2014/main" id="{6AECF1CD-8603-4D6F-A9AB-CD77A2F3E4C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Rechte verbindingslijn 162">
                      <a:extLst>
                        <a:ext uri="{FF2B5EF4-FFF2-40B4-BE49-F238E27FC236}">
                          <a16:creationId xmlns:a16="http://schemas.microsoft.com/office/drawing/2014/main" id="{C51EA10E-50A7-418D-B486-601022B201E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48" name="Rechte verbindingslijn 147">
                  <a:extLst>
                    <a:ext uri="{FF2B5EF4-FFF2-40B4-BE49-F238E27FC236}">
                      <a16:creationId xmlns:a16="http://schemas.microsoft.com/office/drawing/2014/main" id="{A5542D9A-9C82-4E01-9A99-F76A3F723D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Rechte verbindingslijn 148">
                  <a:extLst>
                    <a:ext uri="{FF2B5EF4-FFF2-40B4-BE49-F238E27FC236}">
                      <a16:creationId xmlns:a16="http://schemas.microsoft.com/office/drawing/2014/main" id="{502EA93A-6E44-4358-9954-981BCC53D6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Rechte verbindingslijn 149">
                  <a:extLst>
                    <a:ext uri="{FF2B5EF4-FFF2-40B4-BE49-F238E27FC236}">
                      <a16:creationId xmlns:a16="http://schemas.microsoft.com/office/drawing/2014/main" id="{83F00353-7EDF-4055-8D8B-5245DA85DE1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Rechte verbindingslijn 150">
                  <a:extLst>
                    <a:ext uri="{FF2B5EF4-FFF2-40B4-BE49-F238E27FC236}">
                      <a16:creationId xmlns:a16="http://schemas.microsoft.com/office/drawing/2014/main" id="{C276B3BD-CA16-4AC0-B328-669678A94F0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1EAA2043-79AC-4338-A7C5-372AEAE28D81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3E0A4335-3A76-4739-8731-8065EC2D2FCE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8F5475A7-75F3-4220-AC0C-63720F9D9F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: afgeronde bovenhoeken 154">
                    <a:extLst>
                      <a:ext uri="{FF2B5EF4-FFF2-40B4-BE49-F238E27FC236}">
                        <a16:creationId xmlns:a16="http://schemas.microsoft.com/office/drawing/2014/main" id="{A91365F1-CF38-469D-8DDF-4574EDD6D0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Gelijkbenige driehoek 155">
                    <a:extLst>
                      <a:ext uri="{FF2B5EF4-FFF2-40B4-BE49-F238E27FC236}">
                        <a16:creationId xmlns:a16="http://schemas.microsoft.com/office/drawing/2014/main" id="{39899C61-C49C-4FA5-A2B9-0B101D9BFB62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DA145B04-8756-448A-A596-D17223B22F5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18710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Chart</a:t>
              </a:r>
            </a:p>
          </p:txBody>
        </p:sp>
        <p:sp>
          <p:nvSpPr>
            <p:cNvPr id="115" name="Ovaal 114">
              <a:extLst>
                <a:ext uri="{FF2B5EF4-FFF2-40B4-BE49-F238E27FC236}">
                  <a16:creationId xmlns:a16="http://schemas.microsoft.com/office/drawing/2014/main" id="{69B53294-6303-4604-AA9B-871DC951DD0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226A7835-3ED1-4B11-977A-CB792163DAD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chart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FDB99CD9-530F-4BDC-8D2B-D4479AB3E1F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825B4B1C-2DBF-44D6-94DE-6E50C4AC070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chart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CA36B58D-6D98-4745-BBC5-5040FECB689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22EE3680-C203-4C35-A0AF-82B7D5B920E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B6BD8FB3-7567-415B-85DD-146A1C89A21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8" name="Gelijkbenige driehoek 137">
                <a:extLst>
                  <a:ext uri="{FF2B5EF4-FFF2-40B4-BE49-F238E27FC236}">
                    <a16:creationId xmlns:a16="http://schemas.microsoft.com/office/drawing/2014/main" id="{28BA5F51-3CF7-499F-B5BC-266F527A56A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1741697-2C1F-4DBA-9CEB-57F0B8653F67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D8425908-8741-4CBC-AA1D-59EE48B3DF2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5B51C79E-EB8D-4DC9-A616-35554C7FBBF7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7FECE23B-05E4-41DE-BC0E-59C1B7C2A46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C7D5C620-1B89-49B3-834B-3A0EA3B62E0D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FED0329-85A6-47E4-8486-68B2816BE148}"/>
                </a:ext>
              </a:extLst>
            </p:cNvPr>
            <p:cNvSpPr/>
            <p:nvPr userDrawn="1"/>
          </p:nvSpPr>
          <p:spPr>
            <a:xfrm>
              <a:off x="-3319415" y="2555610"/>
              <a:ext cx="2944682" cy="4605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chart by clicking on various parts of the chart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‘Chart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79874A4E-00A6-48B3-AA70-1610534EA215}"/>
                </a:ext>
              </a:extLst>
            </p:cNvPr>
            <p:cNvSpPr/>
            <p:nvPr userDrawn="1"/>
          </p:nvSpPr>
          <p:spPr>
            <a:xfrm>
              <a:off x="-3786164" y="502169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124" name="ICOON_info">
              <a:extLst>
                <a:ext uri="{FF2B5EF4-FFF2-40B4-BE49-F238E27FC236}">
                  <a16:creationId xmlns:a16="http://schemas.microsoft.com/office/drawing/2014/main" id="{9D19097B-8470-4742-96C4-1B7D7F02E377}"/>
                </a:ext>
              </a:extLst>
            </p:cNvPr>
            <p:cNvGrpSpPr/>
            <p:nvPr userDrawn="1"/>
          </p:nvGrpSpPr>
          <p:grpSpPr>
            <a:xfrm>
              <a:off x="-376736" y="4850643"/>
              <a:ext cx="283685" cy="283685"/>
              <a:chOff x="-510741" y="5913713"/>
              <a:chExt cx="267555" cy="267555"/>
            </a:xfrm>
          </p:grpSpPr>
          <p:sp>
            <p:nvSpPr>
              <p:cNvPr id="131" name="Ovaal 130">
                <a:extLst>
                  <a:ext uri="{FF2B5EF4-FFF2-40B4-BE49-F238E27FC236}">
                    <a16:creationId xmlns:a16="http://schemas.microsoft.com/office/drawing/2014/main" id="{77BAF59A-A8F3-41B5-9C4D-FE00CCCF141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Graphic 163" descr="Informatie">
                <a:extLst>
                  <a:ext uri="{FF2B5EF4-FFF2-40B4-BE49-F238E27FC236}">
                    <a16:creationId xmlns:a16="http://schemas.microsoft.com/office/drawing/2014/main" id="{160B5132-33C6-4B0F-A76A-AE979EAA046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5C3706C7-0051-40F7-B99D-F58F0BD4EE9E}"/>
                </a:ext>
              </a:extLst>
            </p:cNvPr>
            <p:cNvGrpSpPr/>
            <p:nvPr userDrawn="1"/>
          </p:nvGrpSpPr>
          <p:grpSpPr>
            <a:xfrm>
              <a:off x="-938434" y="5159069"/>
              <a:ext cx="627798" cy="576693"/>
              <a:chOff x="-938434" y="4570310"/>
              <a:chExt cx="627798" cy="576693"/>
            </a:xfrm>
          </p:grpSpPr>
          <p:grpSp>
            <p:nvGrpSpPr>
              <p:cNvPr id="126" name="Inspireren">
                <a:extLst>
                  <a:ext uri="{FF2B5EF4-FFF2-40B4-BE49-F238E27FC236}">
                    <a16:creationId xmlns:a16="http://schemas.microsoft.com/office/drawing/2014/main" id="{D67E798A-767B-4AC2-91AD-7426F5AD576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28" name="Freeform 12">
                  <a:extLst>
                    <a:ext uri="{FF2B5EF4-FFF2-40B4-BE49-F238E27FC236}">
                      <a16:creationId xmlns:a16="http://schemas.microsoft.com/office/drawing/2014/main" id="{B2443843-8411-43B7-8D43-403B73F40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9" name="Freeform 13">
                  <a:extLst>
                    <a:ext uri="{FF2B5EF4-FFF2-40B4-BE49-F238E27FC236}">
                      <a16:creationId xmlns:a16="http://schemas.microsoft.com/office/drawing/2014/main" id="{792E6159-8FB8-4957-BF8E-BB8A7888D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B9836B2C-D832-440E-B491-F92AFD38B1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27" name="Tekstvak 126">
                <a:extLst>
                  <a:ext uri="{FF2B5EF4-FFF2-40B4-BE49-F238E27FC236}">
                    <a16:creationId xmlns:a16="http://schemas.microsoft.com/office/drawing/2014/main" id="{1060C240-C6F9-4C92-8AB1-237F8AB190B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76787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5E3D-3514-4D1C-BB24-1F7F459DA2B9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Text / Table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8" name="UILICHTING BALK">
            <a:extLst>
              <a:ext uri="{FF2B5EF4-FFF2-40B4-BE49-F238E27FC236}">
                <a16:creationId xmlns:a16="http://schemas.microsoft.com/office/drawing/2014/main" id="{47FE1645-A9AD-4648-A140-9FF07C7E9D8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7138" y="5779370"/>
            <a:ext cx="10896599" cy="190265"/>
          </a:xfrm>
          <a:prstGeom prst="rect">
            <a:avLst/>
          </a:prstGeom>
          <a:noFill/>
          <a:effectLst/>
        </p:spPr>
        <p:txBody>
          <a:bodyPr lIns="0" anchor="b"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 Source…</a:t>
            </a:r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8EAB0209-E484-4E0B-990F-9E2507FE0B7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8000" y="1797669"/>
            <a:ext cx="5120736" cy="37109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32" name="Tijdelijke aanduiding voor tabel 16">
            <a:extLst>
              <a:ext uri="{FF2B5EF4-FFF2-40B4-BE49-F238E27FC236}">
                <a16:creationId xmlns:a16="http://schemas.microsoft.com/office/drawing/2014/main" id="{989BDF63-51E7-4456-ABB6-2AD5116703EE}"/>
              </a:ext>
            </a:extLst>
          </p:cNvPr>
          <p:cNvSpPr>
            <a:spLocks noGrp="1"/>
          </p:cNvSpPr>
          <p:nvPr>
            <p:ph type="tbl" sz="quarter" idx="63" hasCustomPrompt="1"/>
          </p:nvPr>
        </p:nvSpPr>
        <p:spPr>
          <a:xfrm>
            <a:off x="6419337" y="1797669"/>
            <a:ext cx="5123869" cy="3710945"/>
          </a:xfrm>
          <a:noFill/>
        </p:spPr>
        <p:txBody>
          <a:bodyPr tIns="126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pictogram below to insert a table</a:t>
            </a:r>
          </a:p>
        </p:txBody>
      </p:sp>
      <p:grpSp>
        <p:nvGrpSpPr>
          <p:cNvPr id="45" name="GRID" hidden="1">
            <a:extLst>
              <a:ext uri="{FF2B5EF4-FFF2-40B4-BE49-F238E27FC236}">
                <a16:creationId xmlns:a16="http://schemas.microsoft.com/office/drawing/2014/main" id="{9E3D02C2-1E0B-413E-9236-72B8C342AC24}"/>
              </a:ext>
            </a:extLst>
          </p:cNvPr>
          <p:cNvGrpSpPr/>
          <p:nvPr userDrawn="1"/>
        </p:nvGrpSpPr>
        <p:grpSpPr>
          <a:xfrm>
            <a:off x="-862" y="11477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EF367170-C297-4A8D-A1BC-962B351F4ED0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3B505924-B03A-40D3-9CE2-865800B55D38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77F13D0F-DDB5-4BBC-8B9F-C134BA4D8B16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582C6476-0A34-4BFD-82CB-728FBF069F7A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157B8053-FCAC-45B1-ABF6-75B0635A75C7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690F49A5-3609-4075-8C01-5D3A39E4F411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C004A309-F917-49F8-84C1-3B9F3638A286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11EB620D-0AD5-4C9A-B806-A1EB907C0D68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2B6742E9-86F0-4165-96B9-91E87DAA93F1}"/>
                </a:ext>
              </a:extLst>
            </p:cNvPr>
            <p:cNvSpPr/>
            <p:nvPr userDrawn="1"/>
          </p:nvSpPr>
          <p:spPr>
            <a:xfrm>
              <a:off x="0" y="5508615"/>
              <a:ext cx="12192000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B50D0DBD-4D1C-4682-8261-9F1927AE6275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168" name="INSTRUCTION">
            <a:extLst>
              <a:ext uri="{FF2B5EF4-FFF2-40B4-BE49-F238E27FC236}">
                <a16:creationId xmlns:a16="http://schemas.microsoft.com/office/drawing/2014/main" id="{968D7A0E-8141-419E-8061-6CA1DF62766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D052B583-16B4-464D-ABAD-6BD0B419115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A67E5141-3F38-402A-9F1C-DC9677ADA69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97A68D9D-5FD2-4C53-AE2C-2E7943F0620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18CC6499-20DF-417C-AB3C-220B991AA811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92FFC43A-CF8D-4144-AA76-A2F6644C7AD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A6EECEDA-6ACD-4D43-8220-B7C5EA5D567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>
                    <a:lumMod val="60000"/>
                    <a:lumOff val="40000"/>
                  </a:schemeClr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C936A6BC-632F-4897-8284-EF3E4281D8E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E35E7A2D-0D57-41E2-8386-5F6947FDBB5F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4863" marR="0" lvl="2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FA52BF8E-27EA-45CA-B33C-877265605A2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E45A2D36-61A0-4C36-B41A-DD63AF2EC74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3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Plain text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C174CB-F7E5-4434-A8EF-B21ED7C0FCC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5865631E-3FA5-4058-8F7C-E811DB4EAAF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4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600" b="1" kern="1200" noProof="0" dirty="0">
                  <a:solidFill>
                    <a:schemeClr val="accent6"/>
                  </a:solidFill>
                  <a:latin typeface="+mj-lt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F31AE7C6-BD81-4C0A-B452-C07D3C0DAB0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81B9CB95-011C-4B6B-896E-6E5C0C144CB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64BA1B62-3718-4187-85E4-456D9B2A19F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FE41C05E-BD7D-475A-A8C6-5BEFCF105C0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0F01A3AF-CE79-453C-8F11-8485D352228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BD2003A8-CB47-4159-B179-BD43BA8E5BF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3200" b="0" i="1" kern="1200" noProof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74DE5301-9BB4-41FF-9F6A-27C1B0B1AF2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8C9AB992-DA1C-4D66-8827-612A5C1C9DF3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5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1600" b="1" kern="1200" cap="all" baseline="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4C29190F-098E-4ED4-92FA-163F208FB3A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190" name="ICOON_info">
              <a:extLst>
                <a:ext uri="{FF2B5EF4-FFF2-40B4-BE49-F238E27FC236}">
                  <a16:creationId xmlns:a16="http://schemas.microsoft.com/office/drawing/2014/main" id="{EDFFAC19-E96F-47EE-B8FB-E0ECE48F6920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38" name="Ovaal 237">
                <a:extLst>
                  <a:ext uri="{FF2B5EF4-FFF2-40B4-BE49-F238E27FC236}">
                    <a16:creationId xmlns:a16="http://schemas.microsoft.com/office/drawing/2014/main" id="{4DE744E0-60E1-4C86-8CC2-1B0EFB9AD3E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Graphic 163" descr="Informatie">
                <a:extLst>
                  <a:ext uri="{FF2B5EF4-FFF2-40B4-BE49-F238E27FC236}">
                    <a16:creationId xmlns:a16="http://schemas.microsoft.com/office/drawing/2014/main" id="{1710915C-6F9C-4FC1-A4C7-D0E4A028968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1" name="VOORBEELD">
              <a:extLst>
                <a:ext uri="{FF2B5EF4-FFF2-40B4-BE49-F238E27FC236}">
                  <a16:creationId xmlns:a16="http://schemas.microsoft.com/office/drawing/2014/main" id="{BE9C73AF-458B-45B4-9770-B2DC5520CC7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9F36BF86-953E-4E16-90F1-791211E9C08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AE9B5D6E-7B58-40C1-8FB8-AAC55B11471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8805862B-DE2A-46E6-8CEA-6DE9B751477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31" name="Groep 230">
                  <a:extLst>
                    <a:ext uri="{FF2B5EF4-FFF2-40B4-BE49-F238E27FC236}">
                      <a16:creationId xmlns:a16="http://schemas.microsoft.com/office/drawing/2014/main" id="{E1DCD759-15F4-4731-B570-053E232750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17284763-5CB5-4254-BD53-4DAAB2E6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1442E9AF-82F7-40B4-97D5-436D672A81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234">
                    <a:extLst>
                      <a:ext uri="{FF2B5EF4-FFF2-40B4-BE49-F238E27FC236}">
                        <a16:creationId xmlns:a16="http://schemas.microsoft.com/office/drawing/2014/main" id="{A9F8A2EE-27F6-440F-9EF6-5AC8FFC7FC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AB53FBD3-A28D-43D3-88BA-45395CAFEA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AB530ACC-3FDB-4884-B340-7388AEB07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32" name="Pijl: rechts 231">
                  <a:extLst>
                    <a:ext uri="{FF2B5EF4-FFF2-40B4-BE49-F238E27FC236}">
                      <a16:creationId xmlns:a16="http://schemas.microsoft.com/office/drawing/2014/main" id="{45D24C7C-C982-4F5B-A570-5447EAAABA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073B47B0-B658-4DA1-951E-55957A5CFF3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3AEA38C8-7102-40A2-AFB7-D59A395D55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53C135F9-B2EF-4973-9D3B-BF8D4BCDB4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CEEAD1F9-7311-4196-8E4B-A6BC1103F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8E3C19E5-D2D4-499E-B70D-B981B5AEA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14A48861-D58B-44AD-B014-CDEA50F3A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A27CBA33-7ECB-4E43-8469-3503621504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5" name="Pijl: rechts 224">
                  <a:extLst>
                    <a:ext uri="{FF2B5EF4-FFF2-40B4-BE49-F238E27FC236}">
                      <a16:creationId xmlns:a16="http://schemas.microsoft.com/office/drawing/2014/main" id="{755E5DF3-ACE3-4D3B-B4F1-239940D9954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79C2AB23-520E-457F-B2F3-C8EBF394F9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25571BEC-CF76-4005-9A91-F7151D1E75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04" name="Rechthoek 203">
                <a:extLst>
                  <a:ext uri="{FF2B5EF4-FFF2-40B4-BE49-F238E27FC236}">
                    <a16:creationId xmlns:a16="http://schemas.microsoft.com/office/drawing/2014/main" id="{4CD8CE09-E957-4C4E-889B-E29EA197BF4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05" name="Rechthoek 204">
                <a:extLst>
                  <a:ext uri="{FF2B5EF4-FFF2-40B4-BE49-F238E27FC236}">
                    <a16:creationId xmlns:a16="http://schemas.microsoft.com/office/drawing/2014/main" id="{7F2E7C82-5334-4654-93C8-0A712E4948A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FAE3CAAA-B666-4AF6-845C-BBEEB5B67BF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16" name="Rechthoek 215">
                  <a:extLst>
                    <a:ext uri="{FF2B5EF4-FFF2-40B4-BE49-F238E27FC236}">
                      <a16:creationId xmlns:a16="http://schemas.microsoft.com/office/drawing/2014/main" id="{1DDA16F4-4B75-4C1F-B85D-F59AA704D6D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86BE8E17-11DA-4163-AF51-EBB0C7B5C13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7781378B-9766-465B-BA79-358B2376FB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49E1AE7A-AA9E-4B3B-BCFF-C2F2294DE6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8B13B199-82FE-4300-BC2E-D99949A3EE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6B68D01C-F16E-4AD5-8035-C07EC25D32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CF4C1A4B-CF12-4F5A-A64D-A24DFBB9CB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7D33C2FA-F3E9-4050-857F-5A5F10AA86F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AB8C6197-2220-4266-A8C0-CEB78F5FB25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3ACA1C5D-95F9-43E6-8E5E-8118019250F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4BEB733C-4D8D-4F27-BC7C-3126E32691E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63DA952A-7D84-4305-BBF3-E9C8BBC66F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32C8CB4E-2CD3-417A-A025-836629C54B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83BF1FD7-CF5D-4533-9B0F-A86D85EC23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02E05F15-446D-4DDA-A9E9-694C256E40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5DECEF0A-F8E8-41EF-A0AE-034BCD6C49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0" name="Pijl: rechts 209">
                  <a:extLst>
                    <a:ext uri="{FF2B5EF4-FFF2-40B4-BE49-F238E27FC236}">
                      <a16:creationId xmlns:a16="http://schemas.microsoft.com/office/drawing/2014/main" id="{609D61E5-0BC2-440D-B6E6-BFE09FF0071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F32BEBF7-083E-482C-82A8-A4CB54FBA9C7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93" name="Inspireren">
                <a:extLst>
                  <a:ext uri="{FF2B5EF4-FFF2-40B4-BE49-F238E27FC236}">
                    <a16:creationId xmlns:a16="http://schemas.microsoft.com/office/drawing/2014/main" id="{D13C2352-EBA0-4FAA-B5E8-8316B19DBAF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95" name="Freeform 12">
                  <a:extLst>
                    <a:ext uri="{FF2B5EF4-FFF2-40B4-BE49-F238E27FC236}">
                      <a16:creationId xmlns:a16="http://schemas.microsoft.com/office/drawing/2014/main" id="{26B89F77-55F4-4F24-BCDF-E888EB8AC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96" name="Freeform 13">
                  <a:extLst>
                    <a:ext uri="{FF2B5EF4-FFF2-40B4-BE49-F238E27FC236}">
                      <a16:creationId xmlns:a16="http://schemas.microsoft.com/office/drawing/2014/main" id="{D0B3D9E8-879B-48DB-B1E6-F2671AD6AB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97" name="Freeform 14">
                  <a:extLst>
                    <a:ext uri="{FF2B5EF4-FFF2-40B4-BE49-F238E27FC236}">
                      <a16:creationId xmlns:a16="http://schemas.microsoft.com/office/drawing/2014/main" id="{E22D738D-AAA7-409C-84F4-0A7F2CD865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852B3AC4-1991-4D47-91DB-82A798F8B01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grpSp>
        <p:nvGrpSpPr>
          <p:cNvPr id="131" name="INSTRUCTION">
            <a:extLst>
              <a:ext uri="{FF2B5EF4-FFF2-40B4-BE49-F238E27FC236}">
                <a16:creationId xmlns:a16="http://schemas.microsoft.com/office/drawing/2014/main" id="{16F5BF5C-0A5D-4962-A026-78CDF6D47B67}"/>
              </a:ext>
            </a:extLst>
          </p:cNvPr>
          <p:cNvGrpSpPr/>
          <p:nvPr userDrawn="1"/>
        </p:nvGrpSpPr>
        <p:grpSpPr>
          <a:xfrm>
            <a:off x="12377595" y="2"/>
            <a:ext cx="3693114" cy="4038849"/>
            <a:chOff x="-3786165" y="2"/>
            <a:chExt cx="3693114" cy="4038849"/>
          </a:xfrm>
        </p:grpSpPr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68D7CAFA-EA2D-4F19-8659-3B2D4B72B5BC}"/>
                </a:ext>
              </a:extLst>
            </p:cNvPr>
            <p:cNvSpPr/>
            <p:nvPr userDrawn="1"/>
          </p:nvSpPr>
          <p:spPr>
            <a:xfrm>
              <a:off x="-3786165" y="2"/>
              <a:ext cx="3593091" cy="331640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table</a:t>
              </a: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88E6B413-4B92-4DD9-940E-E25C12BE055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97F16E64-5CE3-4B75-A7BD-C3A53FC7CB8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table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table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1EE61650-CDDA-4F74-B974-3B715A01210D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45B543EA-60CC-4DFB-9D58-DEFED56BD4B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number of rows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columns and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37" name="Groep 136">
              <a:extLst>
                <a:ext uri="{FF2B5EF4-FFF2-40B4-BE49-F238E27FC236}">
                  <a16:creationId xmlns:a16="http://schemas.microsoft.com/office/drawing/2014/main" id="{90E79DF1-B0DE-4546-B835-AAD775533BC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0C1634BA-DF2A-4D53-B6D5-EF277E5EF8E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</a:t>
                </a:r>
              </a:p>
            </p:txBody>
          </p:sp>
          <p:cxnSp>
            <p:nvCxnSpPr>
              <p:cNvPr id="160" name="Rechte verbindingslijn 159">
                <a:extLst>
                  <a:ext uri="{FF2B5EF4-FFF2-40B4-BE49-F238E27FC236}">
                    <a16:creationId xmlns:a16="http://schemas.microsoft.com/office/drawing/2014/main" id="{753E2105-8C46-43D5-BDD6-9CE2CD6D645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61" name="Gelijkbenige driehoek 160">
                <a:extLst>
                  <a:ext uri="{FF2B5EF4-FFF2-40B4-BE49-F238E27FC236}">
                    <a16:creationId xmlns:a16="http://schemas.microsoft.com/office/drawing/2014/main" id="{952D083E-6C68-4354-9AA2-57C9906E33A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625BADAD-80ED-4391-9C51-B3662380513D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D5E14F69-F3AF-4B28-A23D-E401252D8B4F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482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table by selecting various parts of the table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‘Table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grpSp>
          <p:nvGrpSpPr>
            <p:cNvPr id="140" name="Tabel icoon">
              <a:extLst>
                <a:ext uri="{FF2B5EF4-FFF2-40B4-BE49-F238E27FC236}">
                  <a16:creationId xmlns:a16="http://schemas.microsoft.com/office/drawing/2014/main" id="{27811C67-646E-4F06-A22B-A0C9BB9F8454}"/>
                </a:ext>
              </a:extLst>
            </p:cNvPr>
            <p:cNvGrpSpPr/>
            <p:nvPr userDrawn="1"/>
          </p:nvGrpSpPr>
          <p:grpSpPr>
            <a:xfrm>
              <a:off x="-3308869" y="1240695"/>
              <a:ext cx="338201" cy="305477"/>
              <a:chOff x="6072040" y="3376043"/>
              <a:chExt cx="1227920" cy="1109109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4026AD63-0ECA-41DC-876B-E89EBCE7971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EE6EF440-A3C0-44F8-BEF8-BD93EC2C1A2F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3" name="Rechte verbindingslijn 152">
                <a:extLst>
                  <a:ext uri="{FF2B5EF4-FFF2-40B4-BE49-F238E27FC236}">
                    <a16:creationId xmlns:a16="http://schemas.microsoft.com/office/drawing/2014/main" id="{58552EF3-B016-4869-A0B9-B54F45C8A3D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153">
                <a:extLst>
                  <a:ext uri="{FF2B5EF4-FFF2-40B4-BE49-F238E27FC236}">
                    <a16:creationId xmlns:a16="http://schemas.microsoft.com/office/drawing/2014/main" id="{D8C3CA94-60D4-418B-8074-8219248DD47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E6D18C05-04F6-4C08-BBF1-066F476D82AE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Rechte verbindingslijn 155">
                <a:extLst>
                  <a:ext uri="{FF2B5EF4-FFF2-40B4-BE49-F238E27FC236}">
                    <a16:creationId xmlns:a16="http://schemas.microsoft.com/office/drawing/2014/main" id="{FB6FB8EB-D36C-4B3A-9637-E660963719D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echte verbindingslijn 156">
                <a:extLst>
                  <a:ext uri="{FF2B5EF4-FFF2-40B4-BE49-F238E27FC236}">
                    <a16:creationId xmlns:a16="http://schemas.microsoft.com/office/drawing/2014/main" id="{834B1BEA-77C5-45C6-9E75-9582C00392F8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2CCFA9F6-BEF1-4A52-ACEB-DE1C0D51311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EFB2C905-F715-4D60-B352-1763F667D2B9}"/>
                </a:ext>
              </a:extLst>
            </p:cNvPr>
            <p:cNvSpPr/>
            <p:nvPr userDrawn="1"/>
          </p:nvSpPr>
          <p:spPr>
            <a:xfrm>
              <a:off x="-3786164" y="321085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142" name="ICOON_info">
              <a:extLst>
                <a:ext uri="{FF2B5EF4-FFF2-40B4-BE49-F238E27FC236}">
                  <a16:creationId xmlns:a16="http://schemas.microsoft.com/office/drawing/2014/main" id="{3AE523B9-C18E-4CAA-B2F2-5E56F733906C}"/>
                </a:ext>
              </a:extLst>
            </p:cNvPr>
            <p:cNvGrpSpPr/>
            <p:nvPr userDrawn="1"/>
          </p:nvGrpSpPr>
          <p:grpSpPr>
            <a:xfrm>
              <a:off x="-376736" y="3039802"/>
              <a:ext cx="283685" cy="283685"/>
              <a:chOff x="-510741" y="5913713"/>
              <a:chExt cx="267555" cy="267555"/>
            </a:xfrm>
          </p:grpSpPr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6039D146-F371-45FA-8644-C281627EC19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Graphic 163" descr="Informatie">
                <a:extLst>
                  <a:ext uri="{FF2B5EF4-FFF2-40B4-BE49-F238E27FC236}">
                    <a16:creationId xmlns:a16="http://schemas.microsoft.com/office/drawing/2014/main" id="{2306935D-27C4-4C58-88DE-E444CAD2229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3" name="Groep 142">
              <a:extLst>
                <a:ext uri="{FF2B5EF4-FFF2-40B4-BE49-F238E27FC236}">
                  <a16:creationId xmlns:a16="http://schemas.microsoft.com/office/drawing/2014/main" id="{AE3631E7-289E-4AF1-BFAE-7A4055EE4F41}"/>
                </a:ext>
              </a:extLst>
            </p:cNvPr>
            <p:cNvGrpSpPr/>
            <p:nvPr userDrawn="1"/>
          </p:nvGrpSpPr>
          <p:grpSpPr>
            <a:xfrm>
              <a:off x="-938434" y="3348228"/>
              <a:ext cx="627798" cy="576693"/>
              <a:chOff x="-938434" y="4570310"/>
              <a:chExt cx="627798" cy="576693"/>
            </a:xfrm>
          </p:grpSpPr>
          <p:grpSp>
            <p:nvGrpSpPr>
              <p:cNvPr id="144" name="Inspireren">
                <a:extLst>
                  <a:ext uri="{FF2B5EF4-FFF2-40B4-BE49-F238E27FC236}">
                    <a16:creationId xmlns:a16="http://schemas.microsoft.com/office/drawing/2014/main" id="{D16079C8-2E36-45A1-B828-169615665E3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46" name="Freeform 12">
                  <a:extLst>
                    <a:ext uri="{FF2B5EF4-FFF2-40B4-BE49-F238E27FC236}">
                      <a16:creationId xmlns:a16="http://schemas.microsoft.com/office/drawing/2014/main" id="{6410EA47-5C22-4D1F-987C-6174912C0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7" name="Freeform 13">
                  <a:extLst>
                    <a:ext uri="{FF2B5EF4-FFF2-40B4-BE49-F238E27FC236}">
                      <a16:creationId xmlns:a16="http://schemas.microsoft.com/office/drawing/2014/main" id="{27180538-91C3-4EE3-A9D6-E888C5789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8" name="Freeform 14">
                  <a:extLst>
                    <a:ext uri="{FF2B5EF4-FFF2-40B4-BE49-F238E27FC236}">
                      <a16:creationId xmlns:a16="http://schemas.microsoft.com/office/drawing/2014/main" id="{CE451FDB-2CE2-4C66-B54F-081745AA8B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45" name="Tekstvak 144">
                <a:extLst>
                  <a:ext uri="{FF2B5EF4-FFF2-40B4-BE49-F238E27FC236}">
                    <a16:creationId xmlns:a16="http://schemas.microsoft.com/office/drawing/2014/main" id="{82143636-395B-4AA3-84C3-0126718B6A80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75162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5FC8-D042-46DC-9A63-BF70CB169491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Table 2x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32" name="Tijdelijke aanduiding voor tabel 16">
            <a:extLst>
              <a:ext uri="{FF2B5EF4-FFF2-40B4-BE49-F238E27FC236}">
                <a16:creationId xmlns:a16="http://schemas.microsoft.com/office/drawing/2014/main" id="{989BDF63-51E7-4456-ABB6-2AD5116703EE}"/>
              </a:ext>
            </a:extLst>
          </p:cNvPr>
          <p:cNvSpPr>
            <a:spLocks noGrp="1"/>
          </p:cNvSpPr>
          <p:nvPr>
            <p:ph type="tbl" sz="quarter" idx="63" hasCustomPrompt="1"/>
          </p:nvPr>
        </p:nvSpPr>
        <p:spPr>
          <a:xfrm>
            <a:off x="6418345" y="1797669"/>
            <a:ext cx="5124862" cy="3710945"/>
          </a:xfrm>
          <a:noFill/>
        </p:spPr>
        <p:txBody>
          <a:bodyPr tIns="126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pictogram below to insert a table</a:t>
            </a:r>
          </a:p>
        </p:txBody>
      </p:sp>
      <p:sp>
        <p:nvSpPr>
          <p:cNvPr id="27" name="Tijdelijke aanduiding voor tabel 16">
            <a:extLst>
              <a:ext uri="{FF2B5EF4-FFF2-40B4-BE49-F238E27FC236}">
                <a16:creationId xmlns:a16="http://schemas.microsoft.com/office/drawing/2014/main" id="{82541B2F-4525-4690-8144-327DCC6D6FFF}"/>
              </a:ext>
            </a:extLst>
          </p:cNvPr>
          <p:cNvSpPr>
            <a:spLocks noGrp="1"/>
          </p:cNvSpPr>
          <p:nvPr>
            <p:ph type="tbl" sz="quarter" idx="64" hasCustomPrompt="1"/>
          </p:nvPr>
        </p:nvSpPr>
        <p:spPr>
          <a:xfrm>
            <a:off x="647139" y="1797669"/>
            <a:ext cx="5124862" cy="3710945"/>
          </a:xfrm>
          <a:noFill/>
        </p:spPr>
        <p:txBody>
          <a:bodyPr tIns="126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pictogram below to insert a table</a:t>
            </a:r>
          </a:p>
        </p:txBody>
      </p:sp>
      <p:grpSp>
        <p:nvGrpSpPr>
          <p:cNvPr id="30" name="GRID" hidden="1">
            <a:extLst>
              <a:ext uri="{FF2B5EF4-FFF2-40B4-BE49-F238E27FC236}">
                <a16:creationId xmlns:a16="http://schemas.microsoft.com/office/drawing/2014/main" id="{85C7F624-4AAE-422B-9873-9E39287F69B7}"/>
              </a:ext>
            </a:extLst>
          </p:cNvPr>
          <p:cNvGrpSpPr/>
          <p:nvPr userDrawn="1"/>
        </p:nvGrpSpPr>
        <p:grpSpPr>
          <a:xfrm>
            <a:off x="-862" y="11477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2EF7514-4325-49DD-815E-BAF55F6FD6D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F31FA5DE-429E-491B-8BA2-950CAE4046F5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3C188675-FB9E-4AD5-A4A2-D40A43D5A2E8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4730EF71-5675-41D2-9F24-DD04FF66CE90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0F491F3E-96D3-47FC-8620-933F156E2955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E409102E-DF5B-4BD6-BFD4-31883E4A4242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51AC8C7-0C8F-43D9-817A-0F2FC9FB1EB2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B2F6694-882F-453C-9CBF-58FEEB719797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65BD982C-340A-4E96-8E97-7C5FCDF69487}"/>
                </a:ext>
              </a:extLst>
            </p:cNvPr>
            <p:cNvSpPr/>
            <p:nvPr userDrawn="1"/>
          </p:nvSpPr>
          <p:spPr>
            <a:xfrm>
              <a:off x="0" y="5508615"/>
              <a:ext cx="12192000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8D90485A-51AE-479A-AFAE-B393C55CB482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59" name="UILICHTING BALK">
            <a:extLst>
              <a:ext uri="{FF2B5EF4-FFF2-40B4-BE49-F238E27FC236}">
                <a16:creationId xmlns:a16="http://schemas.microsoft.com/office/drawing/2014/main" id="{201F77D3-67F2-45BB-A977-AD567DA8C52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7139" y="5788843"/>
            <a:ext cx="5124430" cy="187144"/>
          </a:xfrm>
          <a:prstGeom prst="rect">
            <a:avLst/>
          </a:prstGeom>
          <a:noFill/>
          <a:effectLst/>
        </p:spPr>
        <p:txBody>
          <a:bodyPr lIns="0" anchor="b"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 Source…</a:t>
            </a:r>
          </a:p>
        </p:txBody>
      </p:sp>
      <p:sp>
        <p:nvSpPr>
          <p:cNvPr id="60" name="UILICHTING BALK">
            <a:extLst>
              <a:ext uri="{FF2B5EF4-FFF2-40B4-BE49-F238E27FC236}">
                <a16:creationId xmlns:a16="http://schemas.microsoft.com/office/drawing/2014/main" id="{E9537C92-077A-4077-9C89-3BAFAC81664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776" y="5788843"/>
            <a:ext cx="5124430" cy="187144"/>
          </a:xfrm>
          <a:prstGeom prst="rect">
            <a:avLst/>
          </a:prstGeom>
          <a:noFill/>
          <a:effectLst/>
        </p:spPr>
        <p:txBody>
          <a:bodyPr lIns="0" anchor="b"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 Source…</a:t>
            </a:r>
          </a:p>
        </p:txBody>
      </p:sp>
      <p:grpSp>
        <p:nvGrpSpPr>
          <p:cNvPr id="61" name="INSTRUCTION">
            <a:extLst>
              <a:ext uri="{FF2B5EF4-FFF2-40B4-BE49-F238E27FC236}">
                <a16:creationId xmlns:a16="http://schemas.microsoft.com/office/drawing/2014/main" id="{65840279-8E01-4929-B383-B4AE25DEA26D}"/>
              </a:ext>
            </a:extLst>
          </p:cNvPr>
          <p:cNvGrpSpPr/>
          <p:nvPr userDrawn="1"/>
        </p:nvGrpSpPr>
        <p:grpSpPr>
          <a:xfrm>
            <a:off x="12377595" y="2"/>
            <a:ext cx="3693114" cy="4038849"/>
            <a:chOff x="-3786165" y="2"/>
            <a:chExt cx="3693114" cy="4038849"/>
          </a:xfrm>
        </p:grpSpPr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965D6205-F52B-45BB-A792-A1442D8003EE}"/>
                </a:ext>
              </a:extLst>
            </p:cNvPr>
            <p:cNvSpPr/>
            <p:nvPr userDrawn="1"/>
          </p:nvSpPr>
          <p:spPr>
            <a:xfrm>
              <a:off x="-3786165" y="2"/>
              <a:ext cx="3593091" cy="331640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table</a:t>
              </a:r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B998D0F5-802B-414B-BB12-36F003DC2E5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D3A39A33-3721-4CC1-A1ED-11B8BAB4159B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table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table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012757B8-BB11-4547-A436-7C319E03454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007D13DB-FB25-4132-9BB8-8930C958F0D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number of rows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columns and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496DF464-A366-40B2-948D-28FAF6C6E006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6436365-7457-4958-A9C3-F358DEA0CF7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98867948-FAB4-40D7-8E1B-236284FFC31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3" name="Gelijkbenige driehoek 112">
                <a:extLst>
                  <a:ext uri="{FF2B5EF4-FFF2-40B4-BE49-F238E27FC236}">
                    <a16:creationId xmlns:a16="http://schemas.microsoft.com/office/drawing/2014/main" id="{71104642-632B-4190-AF38-A40F1E7606E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E311D4DA-DFFC-4504-9846-2AB2293AE269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30B70C7A-F9B2-4E6D-A0CC-8833D61A96E3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482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table by selecting various parts of the table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‘Table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grpSp>
          <p:nvGrpSpPr>
            <p:cNvPr id="92" name="Tabel icoon">
              <a:extLst>
                <a:ext uri="{FF2B5EF4-FFF2-40B4-BE49-F238E27FC236}">
                  <a16:creationId xmlns:a16="http://schemas.microsoft.com/office/drawing/2014/main" id="{217C9708-21D5-4719-96CC-7B06C03E4A7D}"/>
                </a:ext>
              </a:extLst>
            </p:cNvPr>
            <p:cNvGrpSpPr/>
            <p:nvPr userDrawn="1"/>
          </p:nvGrpSpPr>
          <p:grpSpPr>
            <a:xfrm>
              <a:off x="-3308869" y="1240695"/>
              <a:ext cx="338201" cy="305477"/>
              <a:chOff x="6072040" y="3376043"/>
              <a:chExt cx="1227920" cy="1109109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43B8ADA2-8BB3-4866-B246-ED2636DE25B8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0C95CEDC-B6C2-4149-8FA1-E76041166310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1A21EF3B-7B1A-411C-82AC-C536CF521E5A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FEE2DC1A-8AF4-481C-9576-1BF1CD5C4B8F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06">
                <a:extLst>
                  <a:ext uri="{FF2B5EF4-FFF2-40B4-BE49-F238E27FC236}">
                    <a16:creationId xmlns:a16="http://schemas.microsoft.com/office/drawing/2014/main" id="{DE0831CC-65F9-4FB2-8AAD-382038BA2F12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>
                <a:extLst>
                  <a:ext uri="{FF2B5EF4-FFF2-40B4-BE49-F238E27FC236}">
                    <a16:creationId xmlns:a16="http://schemas.microsoft.com/office/drawing/2014/main" id="{4CA5FB0C-0F27-4547-9459-B81C2585C8F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61FF1837-0C57-4EAA-A448-57FF39379520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D45406D1-B40E-4FED-B714-574FD8A4FA4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6601BD5A-8187-403B-AF5C-608B71B269B0}"/>
                </a:ext>
              </a:extLst>
            </p:cNvPr>
            <p:cNvSpPr/>
            <p:nvPr userDrawn="1"/>
          </p:nvSpPr>
          <p:spPr>
            <a:xfrm>
              <a:off x="-3786164" y="321085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94" name="ICOON_info">
              <a:extLst>
                <a:ext uri="{FF2B5EF4-FFF2-40B4-BE49-F238E27FC236}">
                  <a16:creationId xmlns:a16="http://schemas.microsoft.com/office/drawing/2014/main" id="{03814CF4-0263-4387-9A81-361EE782A895}"/>
                </a:ext>
              </a:extLst>
            </p:cNvPr>
            <p:cNvGrpSpPr/>
            <p:nvPr userDrawn="1"/>
          </p:nvGrpSpPr>
          <p:grpSpPr>
            <a:xfrm>
              <a:off x="-376736" y="3039802"/>
              <a:ext cx="283685" cy="283685"/>
              <a:chOff x="-510741" y="5913713"/>
              <a:chExt cx="267555" cy="267555"/>
            </a:xfrm>
          </p:grpSpPr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FB93CBC5-B354-4205-B1D5-92D8EFBDAC6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Graphic 163" descr="Informatie">
                <a:extLst>
                  <a:ext uri="{FF2B5EF4-FFF2-40B4-BE49-F238E27FC236}">
                    <a16:creationId xmlns:a16="http://schemas.microsoft.com/office/drawing/2014/main" id="{3AEEF773-887A-4AEF-8256-93D634DD823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02138880-B499-41BA-973A-739B082E88DE}"/>
                </a:ext>
              </a:extLst>
            </p:cNvPr>
            <p:cNvGrpSpPr/>
            <p:nvPr userDrawn="1"/>
          </p:nvGrpSpPr>
          <p:grpSpPr>
            <a:xfrm>
              <a:off x="-938434" y="3348228"/>
              <a:ext cx="627798" cy="576693"/>
              <a:chOff x="-938434" y="4570310"/>
              <a:chExt cx="627798" cy="576693"/>
            </a:xfrm>
          </p:grpSpPr>
          <p:grpSp>
            <p:nvGrpSpPr>
              <p:cNvPr id="96" name="Inspireren">
                <a:extLst>
                  <a:ext uri="{FF2B5EF4-FFF2-40B4-BE49-F238E27FC236}">
                    <a16:creationId xmlns:a16="http://schemas.microsoft.com/office/drawing/2014/main" id="{11CA9C7D-676E-4551-802B-10F6A8396C5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98" name="Freeform 12">
                  <a:extLst>
                    <a:ext uri="{FF2B5EF4-FFF2-40B4-BE49-F238E27FC236}">
                      <a16:creationId xmlns:a16="http://schemas.microsoft.com/office/drawing/2014/main" id="{F7C8580B-1005-4BA2-BA09-7192BC7C54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99" name="Freeform 13">
                  <a:extLst>
                    <a:ext uri="{FF2B5EF4-FFF2-40B4-BE49-F238E27FC236}">
                      <a16:creationId xmlns:a16="http://schemas.microsoft.com/office/drawing/2014/main" id="{A3489D46-3B03-4D2B-BCA2-93F57C57A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0" name="Freeform 14">
                  <a:extLst>
                    <a:ext uri="{FF2B5EF4-FFF2-40B4-BE49-F238E27FC236}">
                      <a16:creationId xmlns:a16="http://schemas.microsoft.com/office/drawing/2014/main" id="{4D8999CB-961A-4CCE-BD36-ECAFE3B3A1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10431CBC-12EF-4859-A952-6FACFEDDE92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4580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8926-3F08-4131-99C7-8FCBCDE4F710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Table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8" name="UILICHTING BALK">
            <a:extLst>
              <a:ext uri="{FF2B5EF4-FFF2-40B4-BE49-F238E27FC236}">
                <a16:creationId xmlns:a16="http://schemas.microsoft.com/office/drawing/2014/main" id="{47FE1645-A9AD-4648-A140-9FF07C7E9D8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7138" y="5779370"/>
            <a:ext cx="10896599" cy="190265"/>
          </a:xfrm>
          <a:prstGeom prst="rect">
            <a:avLst/>
          </a:prstGeom>
          <a:noFill/>
          <a:effectLst/>
        </p:spPr>
        <p:txBody>
          <a:bodyPr lIns="0" anchor="b"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 Source…</a:t>
            </a:r>
          </a:p>
        </p:txBody>
      </p:sp>
      <p:sp>
        <p:nvSpPr>
          <p:cNvPr id="32" name="Tijdelijke aanduiding voor tabel 16">
            <a:extLst>
              <a:ext uri="{FF2B5EF4-FFF2-40B4-BE49-F238E27FC236}">
                <a16:creationId xmlns:a16="http://schemas.microsoft.com/office/drawing/2014/main" id="{989BDF63-51E7-4456-ABB6-2AD5116703EE}"/>
              </a:ext>
            </a:extLst>
          </p:cNvPr>
          <p:cNvSpPr>
            <a:spLocks noGrp="1"/>
          </p:cNvSpPr>
          <p:nvPr>
            <p:ph type="tbl" sz="quarter" idx="63" hasCustomPrompt="1"/>
          </p:nvPr>
        </p:nvSpPr>
        <p:spPr>
          <a:xfrm>
            <a:off x="647138" y="1797669"/>
            <a:ext cx="10896069" cy="3710945"/>
          </a:xfrm>
          <a:noFill/>
        </p:spPr>
        <p:txBody>
          <a:bodyPr tIns="1260000"/>
          <a:lstStyle>
            <a:lvl1pPr marL="0" indent="0" algn="ctr">
              <a:buNone/>
              <a:defRPr sz="12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pictogram below to insert a table</a:t>
            </a:r>
          </a:p>
        </p:txBody>
      </p:sp>
      <p:grpSp>
        <p:nvGrpSpPr>
          <p:cNvPr id="30" name="GRID" hidden="1">
            <a:extLst>
              <a:ext uri="{FF2B5EF4-FFF2-40B4-BE49-F238E27FC236}">
                <a16:creationId xmlns:a16="http://schemas.microsoft.com/office/drawing/2014/main" id="{85C7F624-4AAE-422B-9873-9E39287F69B7}"/>
              </a:ext>
            </a:extLst>
          </p:cNvPr>
          <p:cNvGrpSpPr/>
          <p:nvPr userDrawn="1"/>
        </p:nvGrpSpPr>
        <p:grpSpPr>
          <a:xfrm>
            <a:off x="-862" y="11477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2EF7514-4325-49DD-815E-BAF55F6FD6D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F31FA5DE-429E-491B-8BA2-950CAE4046F5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3C188675-FB9E-4AD5-A4A2-D40A43D5A2E8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4730EF71-5675-41D2-9F24-DD04FF66CE90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0F491F3E-96D3-47FC-8620-933F156E2955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E409102E-DF5B-4BD6-BFD4-31883E4A4242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51AC8C7-0C8F-43D9-817A-0F2FC9FB1EB2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B2F6694-882F-453C-9CBF-58FEEB719797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65BD982C-340A-4E96-8E97-7C5FCDF69487}"/>
                </a:ext>
              </a:extLst>
            </p:cNvPr>
            <p:cNvSpPr/>
            <p:nvPr userDrawn="1"/>
          </p:nvSpPr>
          <p:spPr>
            <a:xfrm>
              <a:off x="0" y="5508615"/>
              <a:ext cx="12192000" cy="2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8D90485A-51AE-479A-AFAE-B393C55CB482}"/>
                </a:ext>
              </a:extLst>
            </p:cNvPr>
            <p:cNvSpPr/>
            <p:nvPr userDrawn="1"/>
          </p:nvSpPr>
          <p:spPr>
            <a:xfrm>
              <a:off x="5772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74" name="INSTRUCTION">
            <a:extLst>
              <a:ext uri="{FF2B5EF4-FFF2-40B4-BE49-F238E27FC236}">
                <a16:creationId xmlns:a16="http://schemas.microsoft.com/office/drawing/2014/main" id="{A18AB11D-1C01-448F-8574-FFFDB349CC37}"/>
              </a:ext>
            </a:extLst>
          </p:cNvPr>
          <p:cNvGrpSpPr/>
          <p:nvPr userDrawn="1"/>
        </p:nvGrpSpPr>
        <p:grpSpPr>
          <a:xfrm>
            <a:off x="12377595" y="2"/>
            <a:ext cx="3693114" cy="4038849"/>
            <a:chOff x="-3786165" y="2"/>
            <a:chExt cx="3693114" cy="4038849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6D73EB9F-2A94-47B8-8D6A-FE869DB73976}"/>
                </a:ext>
              </a:extLst>
            </p:cNvPr>
            <p:cNvSpPr/>
            <p:nvPr userDrawn="1"/>
          </p:nvSpPr>
          <p:spPr>
            <a:xfrm>
              <a:off x="-3786165" y="2"/>
              <a:ext cx="3593091" cy="331640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 table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A9FE84F6-E871-4D11-8F9C-27F4677EBB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1950BDA-BAC7-4A8B-9B7C-378BA1D8B95A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table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pictogram to insert a new table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(see example below)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741D2781-57E1-4A58-9AB6-A5499590683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B2ED0355-96E5-4CA9-9075-960E8EFCECF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number of rows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columns and click 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ED9A1B3A-596B-4077-98D1-6B740C1AFB1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A8FD744-587A-48CD-883D-1113ED5089F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OK</a:t>
                </a:r>
              </a:p>
            </p:txBody>
          </p:sp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id="{0667CD6B-FE9D-45E5-9027-85012D25694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4" name="Gelijkbenige driehoek 103">
                <a:extLst>
                  <a:ext uri="{FF2B5EF4-FFF2-40B4-BE49-F238E27FC236}">
                    <a16:creationId xmlns:a16="http://schemas.microsoft.com/office/drawing/2014/main" id="{1AC2CF46-AF1C-4B1D-AA78-1975263966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58294279-A80F-489A-B4C1-03E91D98784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215CE70F-A89E-4120-8C19-56F303F27408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4825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Change the format of the table by selecting various parts of the table and using the various options 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‘Table Tools’ - ‘Format’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grpSp>
          <p:nvGrpSpPr>
            <p:cNvPr id="83" name="Tabel icoon">
              <a:extLst>
                <a:ext uri="{FF2B5EF4-FFF2-40B4-BE49-F238E27FC236}">
                  <a16:creationId xmlns:a16="http://schemas.microsoft.com/office/drawing/2014/main" id="{71C69061-C2C5-4A95-AE6A-E07CD60EAE5A}"/>
                </a:ext>
              </a:extLst>
            </p:cNvPr>
            <p:cNvGrpSpPr/>
            <p:nvPr userDrawn="1"/>
          </p:nvGrpSpPr>
          <p:grpSpPr>
            <a:xfrm>
              <a:off x="-3308869" y="1240695"/>
              <a:ext cx="338201" cy="305477"/>
              <a:chOff x="6072040" y="3376043"/>
              <a:chExt cx="1227920" cy="1109109"/>
            </a:xfrm>
          </p:grpSpPr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5EC60898-9839-4CA4-B574-2A5B981E88D4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A54A9B67-4598-4549-8506-01C7BBD7644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6" name="Rechte verbindingslijn 95">
                <a:extLst>
                  <a:ext uri="{FF2B5EF4-FFF2-40B4-BE49-F238E27FC236}">
                    <a16:creationId xmlns:a16="http://schemas.microsoft.com/office/drawing/2014/main" id="{8296A727-37AE-49D2-B1C6-7B867A4C260E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chte verbindingslijn 96">
                <a:extLst>
                  <a:ext uri="{FF2B5EF4-FFF2-40B4-BE49-F238E27FC236}">
                    <a16:creationId xmlns:a16="http://schemas.microsoft.com/office/drawing/2014/main" id="{32550763-C718-41AE-A57F-670C763D557D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97">
                <a:extLst>
                  <a:ext uri="{FF2B5EF4-FFF2-40B4-BE49-F238E27FC236}">
                    <a16:creationId xmlns:a16="http://schemas.microsoft.com/office/drawing/2014/main" id="{85F8EF1F-262F-43C4-A049-321ADFF4CDF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3FBC471A-38F0-4F17-9CFF-5A39BCCB8748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chte verbindingslijn 99">
                <a:extLst>
                  <a:ext uri="{FF2B5EF4-FFF2-40B4-BE49-F238E27FC236}">
                    <a16:creationId xmlns:a16="http://schemas.microsoft.com/office/drawing/2014/main" id="{11461A41-8AC5-4230-AFC6-7051B1BB968D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776A5808-94A8-4B6B-BD3A-E6C6FDF891EA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BA8F637C-8FF7-4DD4-BAE5-301325EAA179}"/>
                </a:ext>
              </a:extLst>
            </p:cNvPr>
            <p:cNvSpPr/>
            <p:nvPr userDrawn="1"/>
          </p:nvSpPr>
          <p:spPr>
            <a:xfrm>
              <a:off x="-3786164" y="321085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85" name="ICOON_info">
              <a:extLst>
                <a:ext uri="{FF2B5EF4-FFF2-40B4-BE49-F238E27FC236}">
                  <a16:creationId xmlns:a16="http://schemas.microsoft.com/office/drawing/2014/main" id="{F0F6D0D0-17F8-4F9D-A340-7AB23E33B9E6}"/>
                </a:ext>
              </a:extLst>
            </p:cNvPr>
            <p:cNvGrpSpPr/>
            <p:nvPr userDrawn="1"/>
          </p:nvGrpSpPr>
          <p:grpSpPr>
            <a:xfrm>
              <a:off x="-376736" y="3039802"/>
              <a:ext cx="283685" cy="283685"/>
              <a:chOff x="-510741" y="5913713"/>
              <a:chExt cx="267555" cy="267555"/>
            </a:xfrm>
          </p:grpSpPr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0538F204-397E-446A-9906-E9DB8F4E160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Graphic 163" descr="Informatie">
                <a:extLst>
                  <a:ext uri="{FF2B5EF4-FFF2-40B4-BE49-F238E27FC236}">
                    <a16:creationId xmlns:a16="http://schemas.microsoft.com/office/drawing/2014/main" id="{A9218033-422B-4E6D-AD78-16D36E6AE92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C7E03C4A-357B-4EAF-8B33-391171300F66}"/>
                </a:ext>
              </a:extLst>
            </p:cNvPr>
            <p:cNvGrpSpPr/>
            <p:nvPr userDrawn="1"/>
          </p:nvGrpSpPr>
          <p:grpSpPr>
            <a:xfrm>
              <a:off x="-938434" y="3348228"/>
              <a:ext cx="627798" cy="576693"/>
              <a:chOff x="-938434" y="4570310"/>
              <a:chExt cx="627798" cy="576693"/>
            </a:xfrm>
          </p:grpSpPr>
          <p:grpSp>
            <p:nvGrpSpPr>
              <p:cNvPr id="87" name="Inspireren">
                <a:extLst>
                  <a:ext uri="{FF2B5EF4-FFF2-40B4-BE49-F238E27FC236}">
                    <a16:creationId xmlns:a16="http://schemas.microsoft.com/office/drawing/2014/main" id="{632AB8A7-32BF-407A-B76F-B850A49216E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9" name="Freeform 12">
                  <a:extLst>
                    <a:ext uri="{FF2B5EF4-FFF2-40B4-BE49-F238E27FC236}">
                      <a16:creationId xmlns:a16="http://schemas.microsoft.com/office/drawing/2014/main" id="{BC375941-B8A6-4892-BB4E-D50D5A8F3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99C45B5B-55A7-4F32-B0E3-4B486C8EF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1FCABDBD-A947-45C4-8B0B-59647919A5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C75936F5-2453-4821-A6DF-BAEF8BC3AF02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6144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F135-4950-4285-AEBB-2FE19C52B0D4}" type="datetime4">
              <a:rPr lang="en-GB" noProof="0" smtClean="0"/>
              <a:t>07 May 2021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Title only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986896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/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afbeelding 29">
            <a:extLst>
              <a:ext uri="{FF2B5EF4-FFF2-40B4-BE49-F238E27FC236}">
                <a16:creationId xmlns:a16="http://schemas.microsoft.com/office/drawing/2014/main" id="{743FFC0A-B630-43CC-90D4-AAC536AC72C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-434108"/>
            <a:ext cx="12192000" cy="7296828"/>
          </a:xfrm>
          <a:custGeom>
            <a:avLst/>
            <a:gdLst>
              <a:gd name="connsiteX0" fmla="*/ 11586405 w 12192000"/>
              <a:gd name="connsiteY0" fmla="*/ 0 h 7296828"/>
              <a:gd name="connsiteX1" fmla="*/ 11684823 w 12192000"/>
              <a:gd name="connsiteY1" fmla="*/ 0 h 7296828"/>
              <a:gd name="connsiteX2" fmla="*/ 12011826 w 12192000"/>
              <a:gd name="connsiteY2" fmla="*/ 327003 h 7296828"/>
              <a:gd name="connsiteX3" fmla="*/ 12011826 w 12192000"/>
              <a:gd name="connsiteY3" fmla="*/ 436466 h 7296828"/>
              <a:gd name="connsiteX4" fmla="*/ 12192000 w 12192000"/>
              <a:gd name="connsiteY4" fmla="*/ 436466 h 7296828"/>
              <a:gd name="connsiteX5" fmla="*/ 12192000 w 12192000"/>
              <a:gd name="connsiteY5" fmla="*/ 7296828 h 7296828"/>
              <a:gd name="connsiteX6" fmla="*/ 0 w 12192000"/>
              <a:gd name="connsiteY6" fmla="*/ 7296828 h 7296828"/>
              <a:gd name="connsiteX7" fmla="*/ 0 w 12192000"/>
              <a:gd name="connsiteY7" fmla="*/ 436466 h 7296828"/>
              <a:gd name="connsiteX8" fmla="*/ 11259402 w 12192000"/>
              <a:gd name="connsiteY8" fmla="*/ 436466 h 7296828"/>
              <a:gd name="connsiteX9" fmla="*/ 11259402 w 12192000"/>
              <a:gd name="connsiteY9" fmla="*/ 327003 h 7296828"/>
              <a:gd name="connsiteX10" fmla="*/ 11586405 w 12192000"/>
              <a:gd name="connsiteY10" fmla="*/ 0 h 72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296828">
                <a:moveTo>
                  <a:pt x="11586405" y="0"/>
                </a:moveTo>
                <a:lnTo>
                  <a:pt x="11684823" y="0"/>
                </a:lnTo>
                <a:cubicBezTo>
                  <a:pt x="11865422" y="0"/>
                  <a:pt x="12011826" y="146404"/>
                  <a:pt x="12011826" y="327003"/>
                </a:cubicBezTo>
                <a:lnTo>
                  <a:pt x="12011826" y="436466"/>
                </a:lnTo>
                <a:lnTo>
                  <a:pt x="12192000" y="436466"/>
                </a:lnTo>
                <a:lnTo>
                  <a:pt x="12192000" y="7296828"/>
                </a:lnTo>
                <a:lnTo>
                  <a:pt x="0" y="7296828"/>
                </a:lnTo>
                <a:lnTo>
                  <a:pt x="0" y="436466"/>
                </a:lnTo>
                <a:lnTo>
                  <a:pt x="11259402" y="436466"/>
                </a:lnTo>
                <a:lnTo>
                  <a:pt x="11259402" y="327003"/>
                </a:lnTo>
                <a:cubicBezTo>
                  <a:pt x="11259402" y="146404"/>
                  <a:pt x="11405806" y="0"/>
                  <a:pt x="115864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144000" rIns="1080000">
            <a:noAutofit/>
          </a:bodyPr>
          <a:lstStyle>
            <a:lvl1pPr marL="0" indent="0" algn="r"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 &gt;</a:t>
            </a:r>
          </a:p>
        </p:txBody>
      </p:sp>
      <p:sp>
        <p:nvSpPr>
          <p:cNvPr id="29" name="Tijdelijke aanduiding voor tekst 42">
            <a:extLst>
              <a:ext uri="{FF2B5EF4-FFF2-40B4-BE49-F238E27FC236}">
                <a16:creationId xmlns:a16="http://schemas.microsoft.com/office/drawing/2014/main" id="{121DE908-6E6F-470D-8371-0613508ABBB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-1588" y="-6350"/>
            <a:ext cx="12193588" cy="686435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0045E806-2F22-4447-A80B-F0490D4414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-1588" y="-6350"/>
            <a:ext cx="6075968" cy="6864350"/>
          </a:xfrm>
          <a:custGeom>
            <a:avLst/>
            <a:gdLst>
              <a:gd name="connsiteX0" fmla="*/ 0 w 6075968"/>
              <a:gd name="connsiteY0" fmla="*/ 0 h 6864350"/>
              <a:gd name="connsiteX1" fmla="*/ 6075968 w 6075968"/>
              <a:gd name="connsiteY1" fmla="*/ 0 h 6864350"/>
              <a:gd name="connsiteX2" fmla="*/ 2954810 w 6075968"/>
              <a:gd name="connsiteY2" fmla="*/ 6864350 h 6864350"/>
              <a:gd name="connsiteX3" fmla="*/ 0 w 6075968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968" h="6864350">
                <a:moveTo>
                  <a:pt x="0" y="0"/>
                </a:moveTo>
                <a:lnTo>
                  <a:pt x="6075968" y="0"/>
                </a:lnTo>
                <a:lnTo>
                  <a:pt x="2954810" y="6864350"/>
                </a:lnTo>
                <a:lnTo>
                  <a:pt x="0" y="686435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5736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5083040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6764-1BDE-4BE5-823C-DDA1C12E5348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7B5DC5B-6873-43DB-ADC7-B15ACCE0DFD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F34DD24-E2DA-49EF-A65F-B7D7817147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1" y="-6986"/>
            <a:ext cx="711779" cy="1570816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3" fmla="*/ 1528932 w 1528932"/>
              <a:gd name="connsiteY3" fmla="*/ 0 h 1528932"/>
              <a:gd name="connsiteX0" fmla="*/ 1540175 w 1540175"/>
              <a:gd name="connsiteY0" fmla="*/ 0 h 1534005"/>
              <a:gd name="connsiteX1" fmla="*/ 1540175 w 1540175"/>
              <a:gd name="connsiteY1" fmla="*/ 1528932 h 1534005"/>
              <a:gd name="connsiteX2" fmla="*/ 0 w 1540175"/>
              <a:gd name="connsiteY2" fmla="*/ 1534005 h 1534005"/>
              <a:gd name="connsiteX3" fmla="*/ 1540175 w 1540175"/>
              <a:gd name="connsiteY3" fmla="*/ 0 h 153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175" h="1534005">
                <a:moveTo>
                  <a:pt x="1540175" y="0"/>
                </a:moveTo>
                <a:lnTo>
                  <a:pt x="1540175" y="1528932"/>
                </a:lnTo>
                <a:lnTo>
                  <a:pt x="0" y="1534005"/>
                </a:lnTo>
                <a:lnTo>
                  <a:pt x="1540175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94A1D1F7-00A4-41D7-980C-9D52B2DE7D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6" y="89309"/>
            <a:ext cx="577554" cy="127189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0" fmla="*/ 1586001 w 1586001"/>
              <a:gd name="connsiteY0" fmla="*/ 0 h 1528932"/>
              <a:gd name="connsiteX1" fmla="*/ 1586001 w 1586001"/>
              <a:gd name="connsiteY1" fmla="*/ 1528932 h 1528932"/>
              <a:gd name="connsiteX2" fmla="*/ 0 w 1586001"/>
              <a:gd name="connsiteY2" fmla="*/ 1528932 h 1528932"/>
              <a:gd name="connsiteX3" fmla="*/ 1586001 w 1586001"/>
              <a:gd name="connsiteY3" fmla="*/ 0 h 1528932"/>
              <a:gd name="connsiteX0" fmla="*/ 1586001 w 1586001"/>
              <a:gd name="connsiteY0" fmla="*/ 0 h 1535204"/>
              <a:gd name="connsiteX1" fmla="*/ 1586001 w 1586001"/>
              <a:gd name="connsiteY1" fmla="*/ 1535204 h 1535204"/>
              <a:gd name="connsiteX2" fmla="*/ 0 w 1586001"/>
              <a:gd name="connsiteY2" fmla="*/ 1535204 h 1535204"/>
              <a:gd name="connsiteX3" fmla="*/ 1586001 w 1586001"/>
              <a:gd name="connsiteY3" fmla="*/ 0 h 153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001" h="1535204">
                <a:moveTo>
                  <a:pt x="1586001" y="0"/>
                </a:moveTo>
                <a:lnTo>
                  <a:pt x="1586001" y="1535204"/>
                </a:lnTo>
                <a:lnTo>
                  <a:pt x="0" y="1535204"/>
                </a:lnTo>
                <a:cubicBezTo>
                  <a:pt x="509644" y="1025560"/>
                  <a:pt x="1076357" y="509644"/>
                  <a:pt x="158600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Title only / Background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1E41191-CDF4-48D9-96C0-63CCBF8129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061" y="202682"/>
            <a:ext cx="119817" cy="24333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E33E9DD8-1F1A-410E-9146-DF1BE198B5C4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96214A99-DDBB-4E42-B99A-4A2529FDEF2B}"/>
                </a:ext>
              </a:extLst>
            </p:cNvPr>
            <p:cNvSpPr/>
            <p:nvPr userDrawn="1"/>
          </p:nvSpPr>
          <p:spPr>
            <a:xfrm>
              <a:off x="0" y="579175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B0C456F-DFE1-4F07-8821-A64AB03DB622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EBECC893-4F58-4250-B715-AA58AC5C1AB9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CC94CB89-94EF-42A1-B710-B37DFDEC8080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7B635464-087E-4D73-9E70-54C3020EDD6F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A9B61713-CC15-48C5-9343-82789D47C698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289E7309-8588-4393-A8EC-D5FE84869C60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1910F45D-BDA4-4342-ADCC-671143315B4A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D232ACE-7B6A-4C55-BD86-FF85D792AA5D}"/>
                </a:ext>
              </a:extLst>
            </p:cNvPr>
            <p:cNvSpPr/>
            <p:nvPr userDrawn="1"/>
          </p:nvSpPr>
          <p:spPr>
            <a:xfrm>
              <a:off x="577440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27" name="Scheidingslijntje">
            <a:extLst>
              <a:ext uri="{FF2B5EF4-FFF2-40B4-BE49-F238E27FC236}">
                <a16:creationId xmlns:a16="http://schemas.microsoft.com/office/drawing/2014/main" id="{8E72B55D-4863-4D60-BB7F-64BBFCC9EC6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465817">
            <a:off x="11214429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118" name="INSTRUCTION">
            <a:extLst>
              <a:ext uri="{FF2B5EF4-FFF2-40B4-BE49-F238E27FC236}">
                <a16:creationId xmlns:a16="http://schemas.microsoft.com/office/drawing/2014/main" id="{F1076A0D-5B97-402F-AFC0-41BAEE66D442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134D6E9-F4C2-4E84-99F4-7C1BBB0ADD57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81991997-D777-4F30-899B-9CB44098EC7C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‘Slidebuilder’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1" name="Gelijkbenige driehoek 120">
              <a:extLst>
                <a:ext uri="{FF2B5EF4-FFF2-40B4-BE49-F238E27FC236}">
                  <a16:creationId xmlns:a16="http://schemas.microsoft.com/office/drawing/2014/main" id="{BAE846DF-0819-44F8-9BB2-71460834363D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INSTRUCTION">
            <a:extLst>
              <a:ext uri="{FF2B5EF4-FFF2-40B4-BE49-F238E27FC236}">
                <a16:creationId xmlns:a16="http://schemas.microsoft.com/office/drawing/2014/main" id="{7ADCBF20-225F-4789-A2A8-A2BCD8268E0E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944EF89C-DDE5-4E2C-B0F0-921CAD24A0E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2E0DD4DC-A2AE-4C98-85A4-28E6AFD0613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EB1E4C7C-28C8-4591-8EF2-13B15A2E5D5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89A2A0AC-C3EF-4B08-9B98-65592DF83B8D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EE0E7D7A-DCF4-4381-A9DB-649BD6BF7260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A05201A0-3EFE-483A-965A-344CC4FD4BD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463A10D6-5157-4599-96A8-46E82A4DDEA2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FA49CD7A-46F5-494A-A4A3-33EF93E47B89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1" name="Groep 130">
              <a:extLst>
                <a:ext uri="{FF2B5EF4-FFF2-40B4-BE49-F238E27FC236}">
                  <a16:creationId xmlns:a16="http://schemas.microsoft.com/office/drawing/2014/main" id="{BD02FED2-BBC4-4801-98F6-287AD24A3105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85701FFA-411A-45F1-B0ED-677E9EFEED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0431918C-A041-4C16-B964-2D259ECA952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AB8C8FDD-D1C8-486F-9173-0ACB8478F5C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85" name="Rechthoek: afgeronde hoeken 184">
                  <a:extLst>
                    <a:ext uri="{FF2B5EF4-FFF2-40B4-BE49-F238E27FC236}">
                      <a16:creationId xmlns:a16="http://schemas.microsoft.com/office/drawing/2014/main" id="{74FAA0FF-1C66-45EB-B263-D3616F209EE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91E0A66E-CF3A-4FE9-855B-63D1A714A99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1F3EC4CD-AC04-476F-A496-78A0FD43AA6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C733D853-8493-40CF-AE11-62A761BEA61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E5219B02-D5AA-4F6E-9E34-40EB16263DC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DEEAC7B8-EDDE-4BAA-B464-3317B8709E8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3" name="Groep 172">
                <a:extLst>
                  <a:ext uri="{FF2B5EF4-FFF2-40B4-BE49-F238E27FC236}">
                    <a16:creationId xmlns:a16="http://schemas.microsoft.com/office/drawing/2014/main" id="{BDE7AD0E-BCCE-4DCF-80C3-FDB42FC413EA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510D6646-3DF9-4B22-91CA-30E04D506E3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9" name="Rechthoek: afgeronde hoeken 178">
                    <a:extLst>
                      <a:ext uri="{FF2B5EF4-FFF2-40B4-BE49-F238E27FC236}">
                        <a16:creationId xmlns:a16="http://schemas.microsoft.com/office/drawing/2014/main" id="{C8BB8812-10C4-4D0D-8BF2-CD50CC962B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57CF3608-8F5F-4E38-9326-1B90418D40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0EDF7E6C-6149-4952-B9D4-412F7EA922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BB2C679E-1CEB-4C19-9210-4EB3AE9FA9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C86D0FE2-DD99-4091-BD9D-D3993591AD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C9BBA6B8-E31C-4922-B78E-08FB6E6C19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8" name="Boog 177">
                  <a:extLst>
                    <a:ext uri="{FF2B5EF4-FFF2-40B4-BE49-F238E27FC236}">
                      <a16:creationId xmlns:a16="http://schemas.microsoft.com/office/drawing/2014/main" id="{D1780D31-14B0-4435-9E21-B4F107CC9E8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74" name="Tekstvak 173">
                <a:extLst>
                  <a:ext uri="{FF2B5EF4-FFF2-40B4-BE49-F238E27FC236}">
                    <a16:creationId xmlns:a16="http://schemas.microsoft.com/office/drawing/2014/main" id="{16546F0F-B17B-4ECD-9EFA-9524C3ACA9F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95E7EC40-DF8A-4877-9CA2-4A3E429F510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76" name="Vrije vorm: vorm 175">
                <a:extLst>
                  <a:ext uri="{FF2B5EF4-FFF2-40B4-BE49-F238E27FC236}">
                    <a16:creationId xmlns:a16="http://schemas.microsoft.com/office/drawing/2014/main" id="{0FAB2CEF-4ED0-482F-B160-351252F3FDB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FFBB8DF7-E554-4E16-AC67-39D395F1F5AE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80C695A7-1288-4BEE-8A6F-B314D73F43C9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161" name="ICOON_info">
                <a:extLst>
                  <a:ext uri="{FF2B5EF4-FFF2-40B4-BE49-F238E27FC236}">
                    <a16:creationId xmlns:a16="http://schemas.microsoft.com/office/drawing/2014/main" id="{2B9C20DE-D753-4ECD-BDCF-16BAC4DF22C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8" name="Ovaal 167">
                  <a:extLst>
                    <a:ext uri="{FF2B5EF4-FFF2-40B4-BE49-F238E27FC236}">
                      <a16:creationId xmlns:a16="http://schemas.microsoft.com/office/drawing/2014/main" id="{AA3CF52C-6013-459E-B930-89326A20922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9" name="Graphic 163" descr="Informatie">
                  <a:extLst>
                    <a:ext uri="{FF2B5EF4-FFF2-40B4-BE49-F238E27FC236}">
                      <a16:creationId xmlns:a16="http://schemas.microsoft.com/office/drawing/2014/main" id="{438B3618-D7DF-4299-8EE7-EACD2FD0875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F70F49E4-7172-4C4F-911F-38BBBE84A3C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63" name="Inspireren">
                  <a:extLst>
                    <a:ext uri="{FF2B5EF4-FFF2-40B4-BE49-F238E27FC236}">
                      <a16:creationId xmlns:a16="http://schemas.microsoft.com/office/drawing/2014/main" id="{DA430AC8-8F65-40F6-A54B-4C4E0560368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65" name="Freeform 12">
                    <a:extLst>
                      <a:ext uri="{FF2B5EF4-FFF2-40B4-BE49-F238E27FC236}">
                        <a16:creationId xmlns:a16="http://schemas.microsoft.com/office/drawing/2014/main" id="{56B902FE-73B7-4011-9D8A-ECE1C984D5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66" name="Freeform 13">
                    <a:extLst>
                      <a:ext uri="{FF2B5EF4-FFF2-40B4-BE49-F238E27FC236}">
                        <a16:creationId xmlns:a16="http://schemas.microsoft.com/office/drawing/2014/main" id="{5E59EE9E-366F-4EA6-9F37-E3ADD21BD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67" name="Freeform 14">
                    <a:extLst>
                      <a:ext uri="{FF2B5EF4-FFF2-40B4-BE49-F238E27FC236}">
                        <a16:creationId xmlns:a16="http://schemas.microsoft.com/office/drawing/2014/main" id="{E0EE3AAE-A90F-449D-9BE3-B62A2A90FEF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64" name="Tekstvak 163">
                  <a:extLst>
                    <a:ext uri="{FF2B5EF4-FFF2-40B4-BE49-F238E27FC236}">
                      <a16:creationId xmlns:a16="http://schemas.microsoft.com/office/drawing/2014/main" id="{B42BDFBF-BF1C-4587-BB39-2951788A32B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9F9CABE-05E1-410F-AEF1-2CFE1CDCD2D4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88AA96B9-D5EA-4F3B-9DCE-749CBA9E2D0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E4F49D5C-E682-4C78-9B92-08F5BFE00E1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4" name="Groep 153">
                    <a:extLst>
                      <a:ext uri="{FF2B5EF4-FFF2-40B4-BE49-F238E27FC236}">
                        <a16:creationId xmlns:a16="http://schemas.microsoft.com/office/drawing/2014/main" id="{6684BA0F-9CEC-4BC8-9820-C3626465781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Rechthoek 156">
                      <a:extLst>
                        <a:ext uri="{FF2B5EF4-FFF2-40B4-BE49-F238E27FC236}">
                          <a16:creationId xmlns:a16="http://schemas.microsoft.com/office/drawing/2014/main" id="{A0320258-2D3F-43CC-9310-2994B1D9AA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Rechthoek 157">
                      <a:extLst>
                        <a:ext uri="{FF2B5EF4-FFF2-40B4-BE49-F238E27FC236}">
                          <a16:creationId xmlns:a16="http://schemas.microsoft.com/office/drawing/2014/main" id="{EDCF9487-2A30-4878-9534-0B11FF94EF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9" name="Ovaal 158">
                      <a:extLst>
                        <a:ext uri="{FF2B5EF4-FFF2-40B4-BE49-F238E27FC236}">
                          <a16:creationId xmlns:a16="http://schemas.microsoft.com/office/drawing/2014/main" id="{47E30A65-5B16-41BB-AEAA-82156049DC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55" name="Afbeelding 154">
                    <a:extLst>
                      <a:ext uri="{FF2B5EF4-FFF2-40B4-BE49-F238E27FC236}">
                        <a16:creationId xmlns:a16="http://schemas.microsoft.com/office/drawing/2014/main" id="{33010333-ED85-4ED5-940F-20EAC2E10A4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56" name="Afbeelding 155">
                    <a:extLst>
                      <a:ext uri="{FF2B5EF4-FFF2-40B4-BE49-F238E27FC236}">
                        <a16:creationId xmlns:a16="http://schemas.microsoft.com/office/drawing/2014/main" id="{AEF8D1DB-8793-48CB-A85B-CD58087DB0C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8" name="Groep 147">
                  <a:extLst>
                    <a:ext uri="{FF2B5EF4-FFF2-40B4-BE49-F238E27FC236}">
                      <a16:creationId xmlns:a16="http://schemas.microsoft.com/office/drawing/2014/main" id="{BF52780A-BA44-4A4A-B550-91C199B1DD7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EBBEE7EE-A74C-4621-9EE9-C4CE23830D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435B8D10-1C73-4B80-A514-A0CF6588FA9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4343FE6D-F5BF-4119-B117-878900F7719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03527F1E-AD82-4C0B-815B-2724B01F8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1584192A-FAB9-4E7E-A9ED-4A3E54C0FF3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D7AE9221-D1D9-4008-8ED9-B1676DD2A0E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46" name="Gelijkbenige driehoek 145">
                <a:extLst>
                  <a:ext uri="{FF2B5EF4-FFF2-40B4-BE49-F238E27FC236}">
                    <a16:creationId xmlns:a16="http://schemas.microsoft.com/office/drawing/2014/main" id="{50A1F0AE-0263-4201-A02C-E9D0EBA3D0D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DB748570-5C9E-449B-BE35-9D0F0D4575F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D2488B74-6164-414B-BE7E-7E15EA1F597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E3838BAE-D712-4057-BC99-14304AF753A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37" name="Groep 136">
              <a:extLst>
                <a:ext uri="{FF2B5EF4-FFF2-40B4-BE49-F238E27FC236}">
                  <a16:creationId xmlns:a16="http://schemas.microsoft.com/office/drawing/2014/main" id="{5316E371-2CA8-40E5-B57E-CDAE69E98227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7F5399AE-50B3-4BB4-8CE7-5248C42FC0B3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40" name="Vrije vorm: vorm 139">
                  <a:extLst>
                    <a:ext uri="{FF2B5EF4-FFF2-40B4-BE49-F238E27FC236}">
                      <a16:creationId xmlns:a16="http://schemas.microsoft.com/office/drawing/2014/main" id="{5A3B0133-E541-407A-A3BE-1EE1EF3553FA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07CF90A6-8C07-454C-B97A-5811E17CDCB4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64097A93-1250-419B-A734-83EE40269F8D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43" name="Vrije vorm: vorm 142">
                    <a:extLst>
                      <a:ext uri="{FF2B5EF4-FFF2-40B4-BE49-F238E27FC236}">
                        <a16:creationId xmlns:a16="http://schemas.microsoft.com/office/drawing/2014/main" id="{D7AAD0AF-8806-4853-83C7-BAA3103E63C5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5E260C97-6C9A-48C6-939F-DBAAC6F5920A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sp>
        <p:nvSpPr>
          <p:cNvPr id="101" name="Tijdelijke aanduiding voor tekst 13">
            <a:extLst>
              <a:ext uri="{FF2B5EF4-FFF2-40B4-BE49-F238E27FC236}">
                <a16:creationId xmlns:a16="http://schemas.microsoft.com/office/drawing/2014/main" id="{02A9B06D-3D17-43E9-ABA6-9E5400AA24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806" y="6255077"/>
            <a:ext cx="1748641" cy="43716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6433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tekst 83">
            <a:extLst>
              <a:ext uri="{FF2B5EF4-FFF2-40B4-BE49-F238E27FC236}">
                <a16:creationId xmlns:a16="http://schemas.microsoft.com/office/drawing/2014/main" id="{0E7DC9F2-E1D1-4E60-BE56-A7FE020487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27888" y="0"/>
            <a:ext cx="7664112" cy="6858000"/>
          </a:xfrm>
          <a:custGeom>
            <a:avLst/>
            <a:gdLst>
              <a:gd name="connsiteX0" fmla="*/ 3116487 w 7664111"/>
              <a:gd name="connsiteY0" fmla="*/ 0 h 6858000"/>
              <a:gd name="connsiteX1" fmla="*/ 7664111 w 7664111"/>
              <a:gd name="connsiteY1" fmla="*/ 0 h 6858000"/>
              <a:gd name="connsiteX2" fmla="*/ 7664111 w 7664111"/>
              <a:gd name="connsiteY2" fmla="*/ 6858000 h 6858000"/>
              <a:gd name="connsiteX3" fmla="*/ 0 w 7664111"/>
              <a:gd name="connsiteY3" fmla="*/ 6858000 h 6858000"/>
              <a:gd name="connsiteX4" fmla="*/ 0 w 7664111"/>
              <a:gd name="connsiteY4" fmla="*/ 68540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4111" h="6858000">
                <a:moveTo>
                  <a:pt x="3116487" y="0"/>
                </a:moveTo>
                <a:lnTo>
                  <a:pt x="7664111" y="0"/>
                </a:lnTo>
                <a:lnTo>
                  <a:pt x="7664111" y="6858000"/>
                </a:lnTo>
                <a:lnTo>
                  <a:pt x="0" y="6858000"/>
                </a:lnTo>
                <a:lnTo>
                  <a:pt x="0" y="6854076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9" name="Tijdelijke aanduiding voor afbeelding 88">
            <a:extLst>
              <a:ext uri="{FF2B5EF4-FFF2-40B4-BE49-F238E27FC236}">
                <a16:creationId xmlns:a16="http://schemas.microsoft.com/office/drawing/2014/main" id="{269DB6C8-8364-46FA-9015-0A474BED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429384"/>
            <a:ext cx="7637525" cy="7287384"/>
          </a:xfrm>
          <a:custGeom>
            <a:avLst/>
            <a:gdLst>
              <a:gd name="connsiteX0" fmla="*/ 6558755 w 7637525"/>
              <a:gd name="connsiteY0" fmla="*/ 0 h 7287384"/>
              <a:gd name="connsiteX1" fmla="*/ 6694257 w 7637525"/>
              <a:gd name="connsiteY1" fmla="*/ 0 h 7287384"/>
              <a:gd name="connsiteX2" fmla="*/ 7009976 w 7637525"/>
              <a:gd name="connsiteY2" fmla="*/ 315719 h 7287384"/>
              <a:gd name="connsiteX3" fmla="*/ 7009976 w 7637525"/>
              <a:gd name="connsiteY3" fmla="*/ 419446 h 7287384"/>
              <a:gd name="connsiteX4" fmla="*/ 7637525 w 7637525"/>
              <a:gd name="connsiteY4" fmla="*/ 419446 h 7287384"/>
              <a:gd name="connsiteX5" fmla="*/ 4514735 w 7637525"/>
              <a:gd name="connsiteY5" fmla="*/ 7287384 h 7287384"/>
              <a:gd name="connsiteX6" fmla="*/ 0 w 7637525"/>
              <a:gd name="connsiteY6" fmla="*/ 7287384 h 7287384"/>
              <a:gd name="connsiteX7" fmla="*/ 0 w 7637525"/>
              <a:gd name="connsiteY7" fmla="*/ 419446 h 7287384"/>
              <a:gd name="connsiteX8" fmla="*/ 6243036 w 7637525"/>
              <a:gd name="connsiteY8" fmla="*/ 419446 h 7287384"/>
              <a:gd name="connsiteX9" fmla="*/ 6243036 w 7637525"/>
              <a:gd name="connsiteY9" fmla="*/ 315719 h 7287384"/>
              <a:gd name="connsiteX10" fmla="*/ 6558755 w 7637525"/>
              <a:gd name="connsiteY10" fmla="*/ 0 h 72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37525" h="7287384">
                <a:moveTo>
                  <a:pt x="6558755" y="0"/>
                </a:moveTo>
                <a:lnTo>
                  <a:pt x="6694257" y="0"/>
                </a:lnTo>
                <a:cubicBezTo>
                  <a:pt x="6868624" y="0"/>
                  <a:pt x="7009976" y="141352"/>
                  <a:pt x="7009976" y="315719"/>
                </a:cubicBezTo>
                <a:lnTo>
                  <a:pt x="7009976" y="419446"/>
                </a:lnTo>
                <a:lnTo>
                  <a:pt x="7637525" y="419446"/>
                </a:lnTo>
                <a:lnTo>
                  <a:pt x="4514735" y="7287384"/>
                </a:lnTo>
                <a:lnTo>
                  <a:pt x="0" y="7287384"/>
                </a:lnTo>
                <a:lnTo>
                  <a:pt x="0" y="419446"/>
                </a:lnTo>
                <a:lnTo>
                  <a:pt x="6243036" y="419446"/>
                </a:lnTo>
                <a:lnTo>
                  <a:pt x="6243036" y="315719"/>
                </a:lnTo>
                <a:cubicBezTo>
                  <a:pt x="6243036" y="141352"/>
                  <a:pt x="6384388" y="0"/>
                  <a:pt x="6558755" y="0"/>
                </a:cubicBezTo>
                <a:close/>
              </a:path>
            </a:pathLst>
          </a:custGeom>
          <a:solidFill>
            <a:schemeClr val="bg2"/>
          </a:solidFill>
          <a:effectLst>
            <a:outerShdw blurRad="127000" dist="38100" dir="5400000" algn="tl" rotWithShape="0">
              <a:prstClr val="black">
                <a:alpha val="20000"/>
              </a:prstClr>
            </a:outerShdw>
          </a:effectLst>
        </p:spPr>
        <p:txBody>
          <a:bodyPr wrap="square" lIns="3564000" tIns="0" rIns="1656000" bIns="74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 sz="1100" i="1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 &gt;</a:t>
            </a:r>
          </a:p>
        </p:txBody>
      </p:sp>
      <p:sp>
        <p:nvSpPr>
          <p:cNvPr id="82" name="Tijdelijke aanduiding voor tekst 81">
            <a:extLst>
              <a:ext uri="{FF2B5EF4-FFF2-40B4-BE49-F238E27FC236}">
                <a16:creationId xmlns:a16="http://schemas.microsoft.com/office/drawing/2014/main" id="{79A4EE0B-0540-4B8C-AC5D-0153D027650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0" y="-1"/>
            <a:ext cx="7633006" cy="6858001"/>
          </a:xfrm>
          <a:custGeom>
            <a:avLst/>
            <a:gdLst>
              <a:gd name="connsiteX0" fmla="*/ 0 w 7633006"/>
              <a:gd name="connsiteY0" fmla="*/ 0 h 6858001"/>
              <a:gd name="connsiteX1" fmla="*/ 7633006 w 7633006"/>
              <a:gd name="connsiteY1" fmla="*/ 0 h 6858001"/>
              <a:gd name="connsiteX2" fmla="*/ 4514735 w 7633006"/>
              <a:gd name="connsiteY2" fmla="*/ 6858001 h 6858001"/>
              <a:gd name="connsiteX3" fmla="*/ 0 w 7633006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006" h="6858001">
                <a:moveTo>
                  <a:pt x="0" y="0"/>
                </a:moveTo>
                <a:lnTo>
                  <a:pt x="7633006" y="0"/>
                </a:lnTo>
                <a:lnTo>
                  <a:pt x="451473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5" name="WAAS LOGO">
            <a:extLst>
              <a:ext uri="{FF2B5EF4-FFF2-40B4-BE49-F238E27FC236}">
                <a16:creationId xmlns:a16="http://schemas.microsoft.com/office/drawing/2014/main" id="{347FCECC-69F7-4A14-AE35-DA7C74D2D1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3834064"/>
            <a:ext cx="12192000" cy="3023934"/>
          </a:xfrm>
          <a:prstGeom prst="rect">
            <a:avLst/>
          </a:prstGeom>
          <a:gradFill flip="none" rotWithShape="1">
            <a:gsLst>
              <a:gs pos="2000">
                <a:srgbClr val="FFFFFF">
                  <a:alpha val="95000"/>
                </a:srgbClr>
              </a:gs>
              <a:gs pos="47000">
                <a:schemeClr val="bg1">
                  <a:alpha val="0"/>
                </a:schemeClr>
              </a:gs>
            </a:gsLst>
            <a:lin ang="16800000" scaled="0"/>
            <a:tileRect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78" name="ONDERHOEK">
            <a:extLst>
              <a:ext uri="{FF2B5EF4-FFF2-40B4-BE49-F238E27FC236}">
                <a16:creationId xmlns:a16="http://schemas.microsoft.com/office/drawing/2014/main" id="{6ABEB74A-ED60-4247-A5CD-808CEE2465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11856" y="4133849"/>
            <a:ext cx="1238647" cy="2724149"/>
          </a:xfrm>
          <a:custGeom>
            <a:avLst/>
            <a:gdLst>
              <a:gd name="connsiteX0" fmla="*/ 1048001 w 1048001"/>
              <a:gd name="connsiteY0" fmla="*/ 0 h 2304863"/>
              <a:gd name="connsiteX1" fmla="*/ 1048001 w 1048001"/>
              <a:gd name="connsiteY1" fmla="*/ 2304863 h 2304863"/>
              <a:gd name="connsiteX2" fmla="*/ 0 w 1048001"/>
              <a:gd name="connsiteY2" fmla="*/ 2304863 h 23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001" h="2304863">
                <a:moveTo>
                  <a:pt x="1048001" y="0"/>
                </a:moveTo>
                <a:lnTo>
                  <a:pt x="1048001" y="2304863"/>
                </a:lnTo>
                <a:lnTo>
                  <a:pt x="0" y="2304863"/>
                </a:lnTo>
                <a:close/>
              </a:path>
            </a:pathLst>
          </a:custGeom>
          <a:solidFill>
            <a:schemeClr val="accent1">
              <a:alpha val="8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62FD6D9-B28F-423D-B4AF-E09C0D5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626-9664-4D63-9A6D-25FD4F8442FF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0DA769-323A-4554-8D5D-1EFACC1F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Place a footer: Insert &gt; Header &amp; Footer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2BB198-B749-418F-9654-05F9FB28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2C38B9C-D38E-4D5C-B316-56E586E48422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80CE9B7B-97E9-4C0F-801C-88429143A646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>
                  <a:latin typeface="+mn-lt"/>
                </a:rPr>
                <a:t>Menu</a:t>
              </a:r>
            </a:p>
          </p:txBody>
        </p:sp>
        <p:sp>
          <p:nvSpPr>
            <p:cNvPr id="8" name="Rechthoekige driehoek 7">
              <a:extLst>
                <a:ext uri="{FF2B5EF4-FFF2-40B4-BE49-F238E27FC236}">
                  <a16:creationId xmlns:a16="http://schemas.microsoft.com/office/drawing/2014/main" id="{B38154C4-85B0-4EA6-9AC8-8CE07B592956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>
                <a:latin typeface="+mn-lt"/>
              </a:endParaRPr>
            </a:p>
          </p:txBody>
        </p:sp>
      </p:grp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088DC00-A4F1-4AD3-9431-35D4561250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806" y="6255077"/>
            <a:ext cx="1748641" cy="437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61956CE-CEC2-4CF9-ACE4-761E4B7904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70284" y="751149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6" name="Tijdelijke aanduiding voor tekst 10">
            <a:extLst>
              <a:ext uri="{FF2B5EF4-FFF2-40B4-BE49-F238E27FC236}">
                <a16:creationId xmlns:a16="http://schemas.microsoft.com/office/drawing/2014/main" id="{7E734C12-45AE-454B-94CE-9433DE4215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0151" y="1418145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BB2D9223-6752-4CB6-879D-DE767C9B19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2314" y="2101081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8" name="Tijdelijke aanduiding voor tekst 10">
            <a:extLst>
              <a:ext uri="{FF2B5EF4-FFF2-40B4-BE49-F238E27FC236}">
                <a16:creationId xmlns:a16="http://schemas.microsoft.com/office/drawing/2014/main" id="{323030AC-2340-4868-8F8B-D9DC8EE4A2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3471" y="2767822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9" name="Tijdelijke aanduiding voor tekst 10">
            <a:extLst>
              <a:ext uri="{FF2B5EF4-FFF2-40B4-BE49-F238E27FC236}">
                <a16:creationId xmlns:a16="http://schemas.microsoft.com/office/drawing/2014/main" id="{7FA32667-FFBA-4D60-8F2D-D44C883B58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48138" y="3442580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0" name="Tijdelijke aanduiding voor tekst 10">
            <a:extLst>
              <a:ext uri="{FF2B5EF4-FFF2-40B4-BE49-F238E27FC236}">
                <a16:creationId xmlns:a16="http://schemas.microsoft.com/office/drawing/2014/main" id="{6080EB04-B95F-4C15-84D6-CE102B26BD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37248" y="4124249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2" name="Tijdelijke aanduiding voor tekst 10">
            <a:extLst>
              <a:ext uri="{FF2B5EF4-FFF2-40B4-BE49-F238E27FC236}">
                <a16:creationId xmlns:a16="http://schemas.microsoft.com/office/drawing/2014/main" id="{BCD62890-001D-4E8C-8E68-58D963AD1D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0569" y="4790990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4" name="Tijdelijke aanduiding voor tekst 10">
            <a:extLst>
              <a:ext uri="{FF2B5EF4-FFF2-40B4-BE49-F238E27FC236}">
                <a16:creationId xmlns:a16="http://schemas.microsoft.com/office/drawing/2014/main" id="{C2AA0160-8AFC-4A4D-8D97-9B271A7D48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30408" y="5466263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893BFE0-E370-493F-8552-37FCA9223C6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54282" y="720263"/>
            <a:ext cx="4085198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7" name="Tijdelijke aanduiding voor tekst 8">
            <a:extLst>
              <a:ext uri="{FF2B5EF4-FFF2-40B4-BE49-F238E27FC236}">
                <a16:creationId xmlns:a16="http://schemas.microsoft.com/office/drawing/2014/main" id="{E3780477-BC8A-4D7D-A752-C2AB39D860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30687" y="1387259"/>
            <a:ext cx="4408793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8" name="Tijdelijke aanduiding voor tekst 8">
            <a:extLst>
              <a:ext uri="{FF2B5EF4-FFF2-40B4-BE49-F238E27FC236}">
                <a16:creationId xmlns:a16="http://schemas.microsoft.com/office/drawing/2014/main" id="{BF640E03-D82C-4A0B-87EC-2105E37982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822849" y="2070195"/>
            <a:ext cx="4716631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9" name="Tijdelijke aanduiding voor tekst 8">
            <a:extLst>
              <a:ext uri="{FF2B5EF4-FFF2-40B4-BE49-F238E27FC236}">
                <a16:creationId xmlns:a16="http://schemas.microsoft.com/office/drawing/2014/main" id="{32A654EE-2888-437F-904D-C49D9E2869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20014" y="2736936"/>
            <a:ext cx="4992880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0" name="Tijdelijke aanduiding voor tekst 8">
            <a:extLst>
              <a:ext uri="{FF2B5EF4-FFF2-40B4-BE49-F238E27FC236}">
                <a16:creationId xmlns:a16="http://schemas.microsoft.com/office/drawing/2014/main" id="{0D7C15B7-90CC-491C-AF2B-7070DC68ED7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18674" y="3411694"/>
            <a:ext cx="5320806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1" name="Tijdelijke aanduiding voor tekst 8">
            <a:extLst>
              <a:ext uri="{FF2B5EF4-FFF2-40B4-BE49-F238E27FC236}">
                <a16:creationId xmlns:a16="http://schemas.microsoft.com/office/drawing/2014/main" id="{F92F5219-E6B1-4CDD-8616-464C7BD954A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07784" y="4093363"/>
            <a:ext cx="5631696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2" name="Tijdelijke aanduiding voor tekst 8">
            <a:extLst>
              <a:ext uri="{FF2B5EF4-FFF2-40B4-BE49-F238E27FC236}">
                <a16:creationId xmlns:a16="http://schemas.microsoft.com/office/drawing/2014/main" id="{F627C252-C845-43DD-833A-1AAD628D37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11105" y="4760104"/>
            <a:ext cx="5916343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3" name="Tijdelijke aanduiding voor tekst 8">
            <a:extLst>
              <a:ext uri="{FF2B5EF4-FFF2-40B4-BE49-F238E27FC236}">
                <a16:creationId xmlns:a16="http://schemas.microsoft.com/office/drawing/2014/main" id="{BF249CA0-1826-41CE-8BF1-49DEBCEE96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00943" y="5435377"/>
            <a:ext cx="6202441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grpSp>
        <p:nvGrpSpPr>
          <p:cNvPr id="57" name="GRID" hidden="1">
            <a:extLst>
              <a:ext uri="{FF2B5EF4-FFF2-40B4-BE49-F238E27FC236}">
                <a16:creationId xmlns:a16="http://schemas.microsoft.com/office/drawing/2014/main" id="{D9F67335-9433-4C39-A10D-BCB348030435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21DC705C-92CF-4FE7-84B1-4DB49B40C7BB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3C0E7D5B-204C-4B5E-89C9-11C9368F2DC6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C363233B-8DDB-47EE-9886-7224A5D5304A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CA2F83AD-D1A0-4D38-810F-5FAD52BCCA52}"/>
                </a:ext>
              </a:extLst>
            </p:cNvPr>
            <p:cNvSpPr/>
            <p:nvPr userDrawn="1"/>
          </p:nvSpPr>
          <p:spPr>
            <a:xfrm>
              <a:off x="0" y="125020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0349060B-74D7-4276-87C3-2F1E2864017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68E8DAFD-15B7-4DC6-B5AC-817B98CD64C6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6D21760-6AC6-4412-9BB1-A56231ED2DE1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16B71604-B4A2-4975-B82C-E11B2F81EC52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8C3C07D8-9E88-4C75-9274-0D6F7E02211A}"/>
                </a:ext>
              </a:extLst>
            </p:cNvPr>
            <p:cNvSpPr/>
            <p:nvPr userDrawn="1"/>
          </p:nvSpPr>
          <p:spPr>
            <a:xfrm>
              <a:off x="0" y="192441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C48AE4A2-E5D6-423D-B8C3-00982C47D9E4}"/>
                </a:ext>
              </a:extLst>
            </p:cNvPr>
            <p:cNvSpPr/>
            <p:nvPr userDrawn="1"/>
          </p:nvSpPr>
          <p:spPr>
            <a:xfrm>
              <a:off x="0" y="259861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6FAFFD0C-E221-4318-A6F0-D1A12B3C81E0}"/>
                </a:ext>
              </a:extLst>
            </p:cNvPr>
            <p:cNvSpPr/>
            <p:nvPr userDrawn="1"/>
          </p:nvSpPr>
          <p:spPr>
            <a:xfrm>
              <a:off x="0" y="327282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E0CE6279-1B42-4098-856C-C3C9EEA0BAD7}"/>
                </a:ext>
              </a:extLst>
            </p:cNvPr>
            <p:cNvSpPr/>
            <p:nvPr userDrawn="1"/>
          </p:nvSpPr>
          <p:spPr>
            <a:xfrm>
              <a:off x="0" y="394702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C82C2E51-7601-42ED-9FFA-6E2436CF4D3F}"/>
                </a:ext>
              </a:extLst>
            </p:cNvPr>
            <p:cNvSpPr/>
            <p:nvPr userDrawn="1"/>
          </p:nvSpPr>
          <p:spPr>
            <a:xfrm>
              <a:off x="0" y="462123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77E32425-1918-487F-8CEE-5856170C6F41}"/>
                </a:ext>
              </a:extLst>
            </p:cNvPr>
            <p:cNvSpPr/>
            <p:nvPr userDrawn="1"/>
          </p:nvSpPr>
          <p:spPr>
            <a:xfrm>
              <a:off x="0" y="529543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92" name="Scheidingslijntje">
            <a:extLst>
              <a:ext uri="{FF2B5EF4-FFF2-40B4-BE49-F238E27FC236}">
                <a16:creationId xmlns:a16="http://schemas.microsoft.com/office/drawing/2014/main" id="{8633B6A9-738F-4C0D-A2CF-37F5CFACE1C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465817">
            <a:off x="11214441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153" name="INSTRUCTION">
            <a:extLst>
              <a:ext uri="{FF2B5EF4-FFF2-40B4-BE49-F238E27FC236}">
                <a16:creationId xmlns:a16="http://schemas.microsoft.com/office/drawing/2014/main" id="{A12BF7A6-E97D-4A79-87D7-954DE12E88F1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388E1334-73B4-45FA-8994-90F54F9997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A710E816-A442-4DB6-BEC9-416A7E35C9B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2E10501-7F85-44D0-BAC0-63DDACF0BD3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565AB46-FA85-4B5C-B34C-DD6D07C5FB2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AFEE9BB1-3F5F-47A2-97D9-7C55D5A58A5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CF624DE0-59F7-4884-AE99-55699AC99103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DE01C0BE-1BD0-4EF3-822B-6CE3B267F55D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8E939CD-5991-49BF-B4E9-3237CA9D827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08A3084-D3A5-4BF8-81E6-835A220AC55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F35630E5-B48D-4468-888D-DA6698FDB37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0657451E-9781-49BF-948E-353B2790F73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83388A99-4EB6-43AD-8D36-A67A4658334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6" name="Rechthoek: afgeronde hoeken 215">
                  <a:extLst>
                    <a:ext uri="{FF2B5EF4-FFF2-40B4-BE49-F238E27FC236}">
                      <a16:creationId xmlns:a16="http://schemas.microsoft.com/office/drawing/2014/main" id="{BE4F70CD-61D5-4A6E-A8FD-D7D7BFBF66E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7" name="Rechthoek 216">
                  <a:extLst>
                    <a:ext uri="{FF2B5EF4-FFF2-40B4-BE49-F238E27FC236}">
                      <a16:creationId xmlns:a16="http://schemas.microsoft.com/office/drawing/2014/main" id="{41E42787-9D13-4D9B-8AA3-55EA0036C19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AC8158FA-B6F0-40F7-B584-0AAFC512B1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83D268FE-E1AB-4A6F-93E0-FD844D666AB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D002F11E-C101-4A36-AAD1-E3D417442E6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" name="Rechthoek 220">
                  <a:extLst>
                    <a:ext uri="{FF2B5EF4-FFF2-40B4-BE49-F238E27FC236}">
                      <a16:creationId xmlns:a16="http://schemas.microsoft.com/office/drawing/2014/main" id="{E3CFF8FC-1326-4B6F-96D5-7B1F6AB6B22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72F9293C-F4B1-4A4B-9495-0F5693CA2D6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97A263A9-1DBC-4B69-B021-DFFB9D79EAB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0" name="Rechthoek: afgeronde hoeken 209">
                    <a:extLst>
                      <a:ext uri="{FF2B5EF4-FFF2-40B4-BE49-F238E27FC236}">
                        <a16:creationId xmlns:a16="http://schemas.microsoft.com/office/drawing/2014/main" id="{4CD60E37-C0AB-4FD9-AEBB-BA073CC78C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BF7CCE43-9722-48D7-8DE3-A31B7AD8E0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E13A6133-7ABD-4B2F-960D-BADCC3A78C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" name="Rechthoek 212">
                    <a:extLst>
                      <a:ext uri="{FF2B5EF4-FFF2-40B4-BE49-F238E27FC236}">
                        <a16:creationId xmlns:a16="http://schemas.microsoft.com/office/drawing/2014/main" id="{84529CE5-AB57-4AF1-A754-811DD6A4A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" name="Rechthoek 213">
                    <a:extLst>
                      <a:ext uri="{FF2B5EF4-FFF2-40B4-BE49-F238E27FC236}">
                        <a16:creationId xmlns:a16="http://schemas.microsoft.com/office/drawing/2014/main" id="{8405ACB7-EC73-43A8-9449-7700DF2E41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8DE0DC5F-7E90-4C4E-BE28-3E6D948569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09" name="Boog 208">
                  <a:extLst>
                    <a:ext uri="{FF2B5EF4-FFF2-40B4-BE49-F238E27FC236}">
                      <a16:creationId xmlns:a16="http://schemas.microsoft.com/office/drawing/2014/main" id="{DE55E015-4642-40A7-AA6F-13A99E5524E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5" name="Tekstvak 204">
                <a:extLst>
                  <a:ext uri="{FF2B5EF4-FFF2-40B4-BE49-F238E27FC236}">
                    <a16:creationId xmlns:a16="http://schemas.microsoft.com/office/drawing/2014/main" id="{11CD49BA-6EDD-4F2F-AF5C-8F12B795A6A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06" name="Tekstvak 205">
                <a:extLst>
                  <a:ext uri="{FF2B5EF4-FFF2-40B4-BE49-F238E27FC236}">
                    <a16:creationId xmlns:a16="http://schemas.microsoft.com/office/drawing/2014/main" id="{6CEA02B7-F938-44E4-9383-C36ABFE7EF8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07" name="Vrije vorm: vorm 206">
                <a:extLst>
                  <a:ext uri="{FF2B5EF4-FFF2-40B4-BE49-F238E27FC236}">
                    <a16:creationId xmlns:a16="http://schemas.microsoft.com/office/drawing/2014/main" id="{A8AB5BAA-D85F-4863-9B57-0853DA2DAB1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81F512B7-F05F-4111-9ABF-52A409624997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4EC5D1FE-C1E7-4B5E-8A90-3FFEDCE80F64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192" name="ICOON_info">
                <a:extLst>
                  <a:ext uri="{FF2B5EF4-FFF2-40B4-BE49-F238E27FC236}">
                    <a16:creationId xmlns:a16="http://schemas.microsoft.com/office/drawing/2014/main" id="{CADB2AE4-0EA8-40BD-B83F-300DE806A6E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99" name="Ovaal 198">
                  <a:extLst>
                    <a:ext uri="{FF2B5EF4-FFF2-40B4-BE49-F238E27FC236}">
                      <a16:creationId xmlns:a16="http://schemas.microsoft.com/office/drawing/2014/main" id="{620C6715-C74F-42E3-8F5D-EE389E789C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0" name="Graphic 163" descr="Informatie">
                  <a:extLst>
                    <a:ext uri="{FF2B5EF4-FFF2-40B4-BE49-F238E27FC236}">
                      <a16:creationId xmlns:a16="http://schemas.microsoft.com/office/drawing/2014/main" id="{A8B36E40-AE75-404C-8B82-4C554AE47A8A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0E0B6573-7029-40DF-B446-2E7EE1291BD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94" name="Inspireren">
                  <a:extLst>
                    <a:ext uri="{FF2B5EF4-FFF2-40B4-BE49-F238E27FC236}">
                      <a16:creationId xmlns:a16="http://schemas.microsoft.com/office/drawing/2014/main" id="{061BFDC0-CEBA-4FA4-8E8B-0A325B28820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6" name="Freeform 12">
                    <a:extLst>
                      <a:ext uri="{FF2B5EF4-FFF2-40B4-BE49-F238E27FC236}">
                        <a16:creationId xmlns:a16="http://schemas.microsoft.com/office/drawing/2014/main" id="{8C41A6FC-FDDD-414E-A791-873E7407F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97" name="Freeform 13">
                    <a:extLst>
                      <a:ext uri="{FF2B5EF4-FFF2-40B4-BE49-F238E27FC236}">
                        <a16:creationId xmlns:a16="http://schemas.microsoft.com/office/drawing/2014/main" id="{349364F0-6FE0-4631-A7C6-524833A82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98" name="Freeform 14">
                    <a:extLst>
                      <a:ext uri="{FF2B5EF4-FFF2-40B4-BE49-F238E27FC236}">
                        <a16:creationId xmlns:a16="http://schemas.microsoft.com/office/drawing/2014/main" id="{26AD0118-2B03-4302-9D23-7132C966D78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95" name="Tekstvak 194">
                  <a:extLst>
                    <a:ext uri="{FF2B5EF4-FFF2-40B4-BE49-F238E27FC236}">
                      <a16:creationId xmlns:a16="http://schemas.microsoft.com/office/drawing/2014/main" id="{93D8C8D0-80AD-4266-8F34-49B2EA9DF8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7CFD06A0-4FA7-422A-9177-87D35F057C4E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B0BBF816-C4C9-4E2E-B4A4-DA3BE8AA5B1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7B600593-25A6-4165-BF24-7B3E0A03C00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AD7E7B5C-28F9-49FD-B08B-E4B273E01A9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E327A2C9-39C5-4412-BF00-787560A663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36009D9E-881D-4D7C-A12C-E9F57CBAF8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Ovaal 189">
                      <a:extLst>
                        <a:ext uri="{FF2B5EF4-FFF2-40B4-BE49-F238E27FC236}">
                          <a16:creationId xmlns:a16="http://schemas.microsoft.com/office/drawing/2014/main" id="{D18F62BF-9A0F-4822-AB48-FA0613B663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12788572-E17B-4C6F-A85E-97245EAD5DB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3BAD81A9-88D7-49AF-84EB-7BF883C9758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61ABD9F-0B8D-4FA5-9AE3-80FD381E068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D07CD580-A041-446B-9A37-7F49B88F0C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B5CE7D00-073E-4954-9F15-6996BD42F5D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7C09F098-70C8-4B81-A321-7F5FFE5335C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05B07DA1-4E69-4AD4-A71B-32363DD20E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EADA8D51-3B7F-4E91-8BC8-06A573D769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D67DD768-38F3-438B-B201-B0294125E4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5E75BDD0-85E2-44C6-A98A-0561FA137A4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BC9719EF-C61F-4301-8A7A-1C6750E7285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F8D300AD-DB22-4E58-9E5D-CBD2723C52BD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8427C6C-F8BE-441C-83E5-E134EC694A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066FE8E3-1739-4A3E-A47E-0BD25C7A6771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69" name="Groep 168">
                <a:extLst>
                  <a:ext uri="{FF2B5EF4-FFF2-40B4-BE49-F238E27FC236}">
                    <a16:creationId xmlns:a16="http://schemas.microsoft.com/office/drawing/2014/main" id="{C91BBE7A-3203-45CB-9109-2FED646CB05F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71" name="Vrije vorm: vorm 170">
                  <a:extLst>
                    <a:ext uri="{FF2B5EF4-FFF2-40B4-BE49-F238E27FC236}">
                      <a16:creationId xmlns:a16="http://schemas.microsoft.com/office/drawing/2014/main" id="{050226B8-9B07-4E94-84F3-ECCEEEA581BC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72" name="Groep 171">
                  <a:extLst>
                    <a:ext uri="{FF2B5EF4-FFF2-40B4-BE49-F238E27FC236}">
                      <a16:creationId xmlns:a16="http://schemas.microsoft.com/office/drawing/2014/main" id="{21A0661E-B048-4296-A927-E7F1919AFE17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73" name="Vrije vorm: vorm 172">
                    <a:extLst>
                      <a:ext uri="{FF2B5EF4-FFF2-40B4-BE49-F238E27FC236}">
                        <a16:creationId xmlns:a16="http://schemas.microsoft.com/office/drawing/2014/main" id="{E4A0F3F4-7F26-4204-A34C-9FCCB01AE3BF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74" name="Vrije vorm: vorm 173">
                    <a:extLst>
                      <a:ext uri="{FF2B5EF4-FFF2-40B4-BE49-F238E27FC236}">
                        <a16:creationId xmlns:a16="http://schemas.microsoft.com/office/drawing/2014/main" id="{A5616930-1471-48E8-A81A-E412CDB23848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70" name="Tekstvak 169">
                <a:extLst>
                  <a:ext uri="{FF2B5EF4-FFF2-40B4-BE49-F238E27FC236}">
                    <a16:creationId xmlns:a16="http://schemas.microsoft.com/office/drawing/2014/main" id="{E63BAE17-5D37-45CF-A60F-8DAB437B7E95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grpSp>
        <p:nvGrpSpPr>
          <p:cNvPr id="119" name="INSTRUCTION">
            <a:extLst>
              <a:ext uri="{FF2B5EF4-FFF2-40B4-BE49-F238E27FC236}">
                <a16:creationId xmlns:a16="http://schemas.microsoft.com/office/drawing/2014/main" id="{8C8D3166-E5B7-4A00-8FF9-1A63B61ABFAD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EA924DD6-2D4D-40F5-9A25-E68164A374E8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70EA842D-3F76-4B6F-B624-B1D23F0FE01E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‘Slidebuilder’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2" name="Gelijkbenige driehoek 121">
              <a:extLst>
                <a:ext uri="{FF2B5EF4-FFF2-40B4-BE49-F238E27FC236}">
                  <a16:creationId xmlns:a16="http://schemas.microsoft.com/office/drawing/2014/main" id="{9FBC1226-8F3B-4666-92AB-08CDA8A5C6FA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974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5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5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5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5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55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55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>
        <p:tmplLst>
          <p:tmpl>
            <p:tnLst>
              <p:par>
                <p:cTn presetID="55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B09B4EDE-A372-4EEF-AA1D-50A83C5925D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0" y="-434108"/>
            <a:ext cx="12192000" cy="7296828"/>
          </a:xfrm>
          <a:custGeom>
            <a:avLst/>
            <a:gdLst>
              <a:gd name="connsiteX0" fmla="*/ 11586405 w 12192000"/>
              <a:gd name="connsiteY0" fmla="*/ 0 h 7296828"/>
              <a:gd name="connsiteX1" fmla="*/ 11684823 w 12192000"/>
              <a:gd name="connsiteY1" fmla="*/ 0 h 7296828"/>
              <a:gd name="connsiteX2" fmla="*/ 12011826 w 12192000"/>
              <a:gd name="connsiteY2" fmla="*/ 327003 h 7296828"/>
              <a:gd name="connsiteX3" fmla="*/ 12011826 w 12192000"/>
              <a:gd name="connsiteY3" fmla="*/ 436466 h 7296828"/>
              <a:gd name="connsiteX4" fmla="*/ 12192000 w 12192000"/>
              <a:gd name="connsiteY4" fmla="*/ 436466 h 7296828"/>
              <a:gd name="connsiteX5" fmla="*/ 12192000 w 12192000"/>
              <a:gd name="connsiteY5" fmla="*/ 7296828 h 7296828"/>
              <a:gd name="connsiteX6" fmla="*/ 0 w 12192000"/>
              <a:gd name="connsiteY6" fmla="*/ 7296828 h 7296828"/>
              <a:gd name="connsiteX7" fmla="*/ 0 w 12192000"/>
              <a:gd name="connsiteY7" fmla="*/ 436466 h 7296828"/>
              <a:gd name="connsiteX8" fmla="*/ 11259402 w 12192000"/>
              <a:gd name="connsiteY8" fmla="*/ 436466 h 7296828"/>
              <a:gd name="connsiteX9" fmla="*/ 11259402 w 12192000"/>
              <a:gd name="connsiteY9" fmla="*/ 327003 h 7296828"/>
              <a:gd name="connsiteX10" fmla="*/ 11586405 w 12192000"/>
              <a:gd name="connsiteY10" fmla="*/ 0 h 729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296828">
                <a:moveTo>
                  <a:pt x="11586405" y="0"/>
                </a:moveTo>
                <a:lnTo>
                  <a:pt x="11684823" y="0"/>
                </a:lnTo>
                <a:cubicBezTo>
                  <a:pt x="11865422" y="0"/>
                  <a:pt x="12011826" y="146404"/>
                  <a:pt x="12011826" y="327003"/>
                </a:cubicBezTo>
                <a:lnTo>
                  <a:pt x="12011826" y="436466"/>
                </a:lnTo>
                <a:lnTo>
                  <a:pt x="12192000" y="436466"/>
                </a:lnTo>
                <a:lnTo>
                  <a:pt x="12192000" y="7296828"/>
                </a:lnTo>
                <a:lnTo>
                  <a:pt x="0" y="7296828"/>
                </a:lnTo>
                <a:lnTo>
                  <a:pt x="0" y="436466"/>
                </a:lnTo>
                <a:lnTo>
                  <a:pt x="11259402" y="436466"/>
                </a:lnTo>
                <a:lnTo>
                  <a:pt x="11259402" y="327003"/>
                </a:lnTo>
                <a:cubicBezTo>
                  <a:pt x="11259402" y="146404"/>
                  <a:pt x="11405806" y="0"/>
                  <a:pt x="115864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lIns="0" tIns="144000" rIns="1080000">
            <a:noAutofit/>
          </a:bodyPr>
          <a:lstStyle>
            <a:lvl1pPr marL="0" indent="0" algn="r">
              <a:buNone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 &gt;</a:t>
            </a:r>
          </a:p>
        </p:txBody>
      </p:sp>
      <p:sp>
        <p:nvSpPr>
          <p:cNvPr id="103" name="WAAS">
            <a:extLst>
              <a:ext uri="{FF2B5EF4-FFF2-40B4-BE49-F238E27FC236}">
                <a16:creationId xmlns:a16="http://schemas.microsoft.com/office/drawing/2014/main" id="{6FF4435B-0259-4A0B-8766-113FA6C715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-1"/>
            <a:ext cx="7260609" cy="6858001"/>
          </a:xfrm>
          <a:prstGeom prst="rect">
            <a:avLst/>
          </a:prstGeom>
          <a:gradFill>
            <a:gsLst>
              <a:gs pos="50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4CA00-555D-4751-8668-226BC887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8185154"/>
            <a:ext cx="4114800" cy="151790"/>
          </a:xfrm>
        </p:spPr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BF1CAEF2-83C9-4C0A-9617-DB527CA79ED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>
              <a:alpha val="41000"/>
            </a:schemeClr>
          </a:solidFill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A813301-FAF6-47FC-8C20-C23524B0429E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932F302-1C3E-47C4-8DCA-265904A273BA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364D8A0-DE7A-4BC0-8BC7-1AA6C32FC84C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8578005-3FE3-4132-AF2A-85CD1AF74089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E3F93E9-E87B-4BC4-9918-7DF33C760B4E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C4AAB43-7121-4F0E-BAF5-E8A0E2BC45F9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F8E34B6-7354-4A2F-91B3-70CD499A52AB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FA8FF961-5845-4C6C-93E3-380567C5CBAB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7D3AA19E-3DC8-4556-BC42-05B65FEB6237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Closing slide</a:t>
              </a:r>
            </a:p>
          </p:txBody>
        </p:sp>
        <p:sp>
          <p:nvSpPr>
            <p:cNvPr id="23" name="Rechthoekige driehoek 22">
              <a:extLst>
                <a:ext uri="{FF2B5EF4-FFF2-40B4-BE49-F238E27FC236}">
                  <a16:creationId xmlns:a16="http://schemas.microsoft.com/office/drawing/2014/main" id="{B21E738B-57BB-4FBB-87FA-59F67EF7F973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999" y="1442708"/>
            <a:ext cx="5061685" cy="1764728"/>
          </a:xfrm>
        </p:spPr>
        <p:txBody>
          <a:bodyPr anchor="b"/>
          <a:lstStyle>
            <a:lvl1pPr algn="l"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Place the closing </a:t>
            </a:r>
            <a:r>
              <a:rPr lang="en-GB" noProof="0" dirty="0" err="1"/>
              <a:t>tekst</a:t>
            </a:r>
            <a:r>
              <a:rPr lang="en-GB" noProof="0" dirty="0"/>
              <a:t> here (of max. 3 lines)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3521104"/>
            <a:ext cx="5061685" cy="704826"/>
          </a:xfrm>
        </p:spPr>
        <p:txBody>
          <a:bodyPr anchor="b"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Place the subtitle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4307027"/>
            <a:ext cx="5061685" cy="216635"/>
          </a:xfrm>
        </p:spPr>
        <p:txBody>
          <a:bodyPr anchor="t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A684D7E-CB87-4381-AD5A-A601607DA2B3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BBC6E-F9BF-4357-8F2F-8FFB4D00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</p:spPr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5" name="Tijdelijke aanduiding voor tekst 13">
            <a:extLst>
              <a:ext uri="{FF2B5EF4-FFF2-40B4-BE49-F238E27FC236}">
                <a16:creationId xmlns:a16="http://schemas.microsoft.com/office/drawing/2014/main" id="{3FA4D3B7-948E-49DE-96BD-3C8B4FD5D5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698" y="5441165"/>
            <a:ext cx="2048185" cy="51676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CAF9B40-F4EA-441C-9C04-09DD393D5B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85965" y="2"/>
            <a:ext cx="5006032" cy="6862718"/>
          </a:xfrm>
          <a:custGeom>
            <a:avLst/>
            <a:gdLst>
              <a:gd name="connsiteX0" fmla="*/ 3120416 w 5006032"/>
              <a:gd name="connsiteY0" fmla="*/ 0 h 6862718"/>
              <a:gd name="connsiteX1" fmla="*/ 5006032 w 5006032"/>
              <a:gd name="connsiteY1" fmla="*/ 0 h 6862718"/>
              <a:gd name="connsiteX2" fmla="*/ 5006032 w 5006032"/>
              <a:gd name="connsiteY2" fmla="*/ 6862718 h 6862718"/>
              <a:gd name="connsiteX3" fmla="*/ 0 w 5006032"/>
              <a:gd name="connsiteY3" fmla="*/ 6862718 h 686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6032" h="6862718">
                <a:moveTo>
                  <a:pt x="3120416" y="0"/>
                </a:moveTo>
                <a:lnTo>
                  <a:pt x="5006032" y="0"/>
                </a:lnTo>
                <a:lnTo>
                  <a:pt x="5006032" y="6862718"/>
                </a:lnTo>
                <a:lnTo>
                  <a:pt x="0" y="686271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92BB814F-943A-4E1C-B7A3-A48F94785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6271656" y="940018"/>
            <a:ext cx="6858005" cy="4982688"/>
          </a:xfrm>
          <a:custGeom>
            <a:avLst/>
            <a:gdLst>
              <a:gd name="connsiteX0" fmla="*/ 6858005 w 6858005"/>
              <a:gd name="connsiteY0" fmla="*/ 0 h 4982688"/>
              <a:gd name="connsiteX1" fmla="*/ 6858005 w 6858005"/>
              <a:gd name="connsiteY1" fmla="*/ 4982688 h 4982688"/>
              <a:gd name="connsiteX2" fmla="*/ 0 w 6858005"/>
              <a:gd name="connsiteY2" fmla="*/ 4982687 h 4982688"/>
              <a:gd name="connsiteX3" fmla="*/ 0 w 6858005"/>
              <a:gd name="connsiteY3" fmla="*/ 3118272 h 49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5" h="4982688">
                <a:moveTo>
                  <a:pt x="6858005" y="0"/>
                </a:moveTo>
                <a:lnTo>
                  <a:pt x="6858005" y="4982688"/>
                </a:lnTo>
                <a:lnTo>
                  <a:pt x="0" y="4982687"/>
                </a:lnTo>
                <a:lnTo>
                  <a:pt x="0" y="3118272"/>
                </a:lnTo>
                <a:close/>
              </a:path>
            </a:pathLst>
          </a:custGeom>
          <a:solidFill>
            <a:srgbClr val="004489">
              <a:alpha val="20000"/>
            </a:srgb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102" name="INSTRUCTION">
            <a:extLst>
              <a:ext uri="{FF2B5EF4-FFF2-40B4-BE49-F238E27FC236}">
                <a16:creationId xmlns:a16="http://schemas.microsoft.com/office/drawing/2014/main" id="{AAC60076-9850-4BE9-8437-469FEBB3DE58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0729606B-4AAE-4A76-B99D-0BE4E0DB46E7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E3276A0F-A0E9-48A6-AB23-90E9ACFCD807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‘Slidebuilder’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Gelijkbenige driehoek 105">
              <a:extLst>
                <a:ext uri="{FF2B5EF4-FFF2-40B4-BE49-F238E27FC236}">
                  <a16:creationId xmlns:a16="http://schemas.microsoft.com/office/drawing/2014/main" id="{1C1284B8-955E-4C97-80A8-D2CAED3EC45B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7" name="INSTRUCTION">
            <a:extLst>
              <a:ext uri="{FF2B5EF4-FFF2-40B4-BE49-F238E27FC236}">
                <a16:creationId xmlns:a16="http://schemas.microsoft.com/office/drawing/2014/main" id="{7BA6B9D0-B32E-41CA-8EDC-1A3E0420910C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69D66064-0415-47CA-B86D-032AC3B39F8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71D30AED-40A2-4145-95D8-0FA2FAB1404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34E1E22D-F006-4AAC-8FD7-8FA37F9A665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03F98BD4-8FC7-4431-9245-038A68FA26C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A7833B3-E8FB-4D63-A040-9D8FDC3B72C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9E18FDA1-E4F7-451B-AE0F-9D61C138365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5508EFA-E3AD-486F-A9D4-C8DCBAE93B2E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E8B7F9A2-5120-42F5-87A8-9F892865053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04AB865C-E983-4B45-8281-2803675AF21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EA771E54-B99C-4B1D-B799-61EFBB0D95F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E098D657-6A9A-40EB-8000-E4C7940033F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id="{180D596E-DBF3-4129-9953-E1E926DC841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0" name="Rechthoek: afgeronde hoeken 169">
                  <a:extLst>
                    <a:ext uri="{FF2B5EF4-FFF2-40B4-BE49-F238E27FC236}">
                      <a16:creationId xmlns:a16="http://schemas.microsoft.com/office/drawing/2014/main" id="{B9D4CE79-E374-4FF3-88A1-7A2F020887B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0B03F7CB-706D-4BFD-B6B6-199F290543E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id="{959DEBFB-CDD2-426E-BD2E-978BF3D5255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id="{C94B5F9E-AFC3-4939-8487-CCAD06AFBAB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Rechthoek 173">
                  <a:extLst>
                    <a:ext uri="{FF2B5EF4-FFF2-40B4-BE49-F238E27FC236}">
                      <a16:creationId xmlns:a16="http://schemas.microsoft.com/office/drawing/2014/main" id="{8F0FF49F-BF8F-42B9-8F62-D8F17578767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id="{44A34AB7-4FD2-4501-8557-E2EC6A33DE4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BEFF1C36-E49D-4AE6-BF8C-E267636106C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93AC6B5B-9D06-4CE0-B18F-4B152A39D58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64" name="Rechthoek: afgeronde hoeken 163">
                    <a:extLst>
                      <a:ext uri="{FF2B5EF4-FFF2-40B4-BE49-F238E27FC236}">
                        <a16:creationId xmlns:a16="http://schemas.microsoft.com/office/drawing/2014/main" id="{B9AE0CB4-83FB-45A5-AD2E-86254A0E62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470E4AD6-04AC-4782-92F4-9C734A1FF2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A34CA656-3963-4982-9BEC-91DB735D30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C6607949-0282-44BC-97C3-BF0ADC09C3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7EC659A0-33A7-4A24-8143-4663C48B23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9" name="Rechthoek 168">
                    <a:extLst>
                      <a:ext uri="{FF2B5EF4-FFF2-40B4-BE49-F238E27FC236}">
                        <a16:creationId xmlns:a16="http://schemas.microsoft.com/office/drawing/2014/main" id="{396E2349-75B9-42BB-8C0F-243D261A29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3" name="Boog 162">
                  <a:extLst>
                    <a:ext uri="{FF2B5EF4-FFF2-40B4-BE49-F238E27FC236}">
                      <a16:creationId xmlns:a16="http://schemas.microsoft.com/office/drawing/2014/main" id="{815589DC-5D11-4CE7-AA97-435ABD054E93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9" name="Tekstvak 158">
                <a:extLst>
                  <a:ext uri="{FF2B5EF4-FFF2-40B4-BE49-F238E27FC236}">
                    <a16:creationId xmlns:a16="http://schemas.microsoft.com/office/drawing/2014/main" id="{1B0067CD-AB7E-46D1-B47D-A76A571DA3D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160" name="Tekstvak 159">
                <a:extLst>
                  <a:ext uri="{FF2B5EF4-FFF2-40B4-BE49-F238E27FC236}">
                    <a16:creationId xmlns:a16="http://schemas.microsoft.com/office/drawing/2014/main" id="{1E53E6F8-E07E-478B-8693-9EFF5125293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161" name="Vrije vorm: vorm 160">
                <a:extLst>
                  <a:ext uri="{FF2B5EF4-FFF2-40B4-BE49-F238E27FC236}">
                    <a16:creationId xmlns:a16="http://schemas.microsoft.com/office/drawing/2014/main" id="{3A4CFD47-8285-4AB4-8B0C-4C07EC63E78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766A5279-5660-4EC8-A516-5417DBC9C149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F1DBA635-3133-4C92-95C6-0D7C78ED631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146" name="ICOON_info">
                <a:extLst>
                  <a:ext uri="{FF2B5EF4-FFF2-40B4-BE49-F238E27FC236}">
                    <a16:creationId xmlns:a16="http://schemas.microsoft.com/office/drawing/2014/main" id="{5E4167BC-E81C-4999-B1B5-5383B734F042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53" name="Ovaal 152">
                  <a:extLst>
                    <a:ext uri="{FF2B5EF4-FFF2-40B4-BE49-F238E27FC236}">
                      <a16:creationId xmlns:a16="http://schemas.microsoft.com/office/drawing/2014/main" id="{25746F0B-DE4B-4AA5-831A-B80E9AB2C1B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Graphic 163" descr="Informatie">
                  <a:extLst>
                    <a:ext uri="{FF2B5EF4-FFF2-40B4-BE49-F238E27FC236}">
                      <a16:creationId xmlns:a16="http://schemas.microsoft.com/office/drawing/2014/main" id="{DBC9CA94-0614-4306-A529-55D3324E7D2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5BE68FA9-8A9A-43E7-86F7-8C86E4AA69C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48" name="Inspireren">
                  <a:extLst>
                    <a:ext uri="{FF2B5EF4-FFF2-40B4-BE49-F238E27FC236}">
                      <a16:creationId xmlns:a16="http://schemas.microsoft.com/office/drawing/2014/main" id="{047C32BC-1A48-4C1E-8809-CFC4B97DFB5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0" name="Freeform 12">
                    <a:extLst>
                      <a:ext uri="{FF2B5EF4-FFF2-40B4-BE49-F238E27FC236}">
                        <a16:creationId xmlns:a16="http://schemas.microsoft.com/office/drawing/2014/main" id="{E6859443-FE82-4846-8EE6-DAB30B989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1" name="Freeform 13">
                    <a:extLst>
                      <a:ext uri="{FF2B5EF4-FFF2-40B4-BE49-F238E27FC236}">
                        <a16:creationId xmlns:a16="http://schemas.microsoft.com/office/drawing/2014/main" id="{38E9285E-28F1-4CCB-B596-B539A4B326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2" name="Freeform 14">
                    <a:extLst>
                      <a:ext uri="{FF2B5EF4-FFF2-40B4-BE49-F238E27FC236}">
                        <a16:creationId xmlns:a16="http://schemas.microsoft.com/office/drawing/2014/main" id="{A1058CFA-A85B-452F-AEA0-912A7A755A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49" name="Tekstvak 148">
                  <a:extLst>
                    <a:ext uri="{FF2B5EF4-FFF2-40B4-BE49-F238E27FC236}">
                      <a16:creationId xmlns:a16="http://schemas.microsoft.com/office/drawing/2014/main" id="{F41EC361-B7E1-4A27-A939-47D8AC07FD5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18" name="Groep 117">
              <a:extLst>
                <a:ext uri="{FF2B5EF4-FFF2-40B4-BE49-F238E27FC236}">
                  <a16:creationId xmlns:a16="http://schemas.microsoft.com/office/drawing/2014/main" id="{15F044DE-744D-43A2-A45D-F1F691B15779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5DE4587F-5DBF-40EC-9DD2-2284AFAEF6D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9395809A-1CC6-4079-A991-36681D3E8B1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39" name="Groep 138">
                    <a:extLst>
                      <a:ext uri="{FF2B5EF4-FFF2-40B4-BE49-F238E27FC236}">
                        <a16:creationId xmlns:a16="http://schemas.microsoft.com/office/drawing/2014/main" id="{187F36E3-0BF4-4815-9245-D37D4F6D90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2" name="Rechthoek 141">
                      <a:extLst>
                        <a:ext uri="{FF2B5EF4-FFF2-40B4-BE49-F238E27FC236}">
                          <a16:creationId xmlns:a16="http://schemas.microsoft.com/office/drawing/2014/main" id="{09B7080F-907E-451E-AC31-BDE9EB5560D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EA523D1F-7E80-4912-AF83-52FF467B7F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Ovaal 143">
                      <a:extLst>
                        <a:ext uri="{FF2B5EF4-FFF2-40B4-BE49-F238E27FC236}">
                          <a16:creationId xmlns:a16="http://schemas.microsoft.com/office/drawing/2014/main" id="{0485136B-C72D-4B80-8A86-5837701504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0" name="Afbeelding 139">
                    <a:extLst>
                      <a:ext uri="{FF2B5EF4-FFF2-40B4-BE49-F238E27FC236}">
                        <a16:creationId xmlns:a16="http://schemas.microsoft.com/office/drawing/2014/main" id="{1F40E9CB-504A-4A53-98B1-A3DEE29F8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90EC90FD-6933-49A5-B560-9CAED2DFE6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AFDF9AFE-D06B-468B-9AD1-635CB50F3CA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D127D982-B4D5-4616-9E43-C9415780D0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1D7DC49C-3381-418D-B7DB-A2C8590B0C0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427F76A8-0ED4-4270-B231-CF16D29285C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5" name="Rechthoek 134">
                    <a:extLst>
                      <a:ext uri="{FF2B5EF4-FFF2-40B4-BE49-F238E27FC236}">
                        <a16:creationId xmlns:a16="http://schemas.microsoft.com/office/drawing/2014/main" id="{B20256D5-BDF2-43F2-A94B-D8D0189476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012A17C1-DE6D-4D98-ADA1-189447F2C9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D70EFC0C-6CA4-439D-B49A-30F2AC4BFE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31" name="Gelijkbenige driehoek 130">
                <a:extLst>
                  <a:ext uri="{FF2B5EF4-FFF2-40B4-BE49-F238E27FC236}">
                    <a16:creationId xmlns:a16="http://schemas.microsoft.com/office/drawing/2014/main" id="{51997B7F-436E-496B-942B-7B1469FB17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BFD81DE7-A459-45DD-B3DF-963F70DCD526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5814891C-6156-4491-885A-EB412CAC821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5289CA5C-106D-4E8D-AE71-7AB1451A59DA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9541799C-1ED5-46F2-9213-DF62CF6D8F16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7E5ACFAF-0308-4126-A21C-72781CEF9338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D9D1CA2B-B8C5-4BB6-81C8-F5FC3E3DADA6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8B2B65E9-640B-4925-87A4-A973A50B73B1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63C86A37-C830-445F-AC0F-3F2F44E5C384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130E13A2-BF72-4BC6-BCE0-F482B15DF126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0BFFFAB6-641F-4A92-BE25-52009CCF796A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5380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2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Fu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624418" y="1629834"/>
            <a:ext cx="10926233" cy="437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en-US" sz="2933">
              <a:solidFill>
                <a:schemeClr val="tx2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18069" y="549275"/>
            <a:ext cx="11205633" cy="8445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3733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810252" y="6474884"/>
            <a:ext cx="552449" cy="184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600"/>
              </a:lnSpc>
              <a:defRPr lang="en-GB"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D2B4C-24FD-485E-ADAD-B1E3DC73B16B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95DAF0E2-D5E4-49F0-8D52-2E917B5F5AF6}"/>
              </a:ext>
            </a:extLst>
          </p:cNvPr>
          <p:cNvSpPr/>
          <p:nvPr userDrawn="1"/>
        </p:nvSpPr>
        <p:spPr>
          <a:xfrm>
            <a:off x="4203700" y="6308725"/>
            <a:ext cx="8204200" cy="549275"/>
          </a:xfrm>
          <a:prstGeom prst="trapezoi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nl-BE" sz="1600" dirty="0" err="1"/>
          </a:p>
        </p:txBody>
      </p:sp>
    </p:spTree>
    <p:extLst>
      <p:ext uri="{BB962C8B-B14F-4D97-AF65-F5344CB8AC3E}">
        <p14:creationId xmlns:p14="http://schemas.microsoft.com/office/powerpoint/2010/main" val="131475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tekst 83">
            <a:extLst>
              <a:ext uri="{FF2B5EF4-FFF2-40B4-BE49-F238E27FC236}">
                <a16:creationId xmlns:a16="http://schemas.microsoft.com/office/drawing/2014/main" id="{0E7DC9F2-E1D1-4E60-BE56-A7FE020487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27888" y="0"/>
            <a:ext cx="7664112" cy="6858000"/>
          </a:xfrm>
          <a:custGeom>
            <a:avLst/>
            <a:gdLst>
              <a:gd name="connsiteX0" fmla="*/ 3116487 w 7664111"/>
              <a:gd name="connsiteY0" fmla="*/ 0 h 6858000"/>
              <a:gd name="connsiteX1" fmla="*/ 7664111 w 7664111"/>
              <a:gd name="connsiteY1" fmla="*/ 0 h 6858000"/>
              <a:gd name="connsiteX2" fmla="*/ 7664111 w 7664111"/>
              <a:gd name="connsiteY2" fmla="*/ 6858000 h 6858000"/>
              <a:gd name="connsiteX3" fmla="*/ 0 w 7664111"/>
              <a:gd name="connsiteY3" fmla="*/ 6858000 h 6858000"/>
              <a:gd name="connsiteX4" fmla="*/ 0 w 7664111"/>
              <a:gd name="connsiteY4" fmla="*/ 68540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4111" h="6858000">
                <a:moveTo>
                  <a:pt x="3116487" y="0"/>
                </a:moveTo>
                <a:lnTo>
                  <a:pt x="7664111" y="0"/>
                </a:lnTo>
                <a:lnTo>
                  <a:pt x="7664111" y="6858000"/>
                </a:lnTo>
                <a:lnTo>
                  <a:pt x="0" y="6858000"/>
                </a:lnTo>
                <a:lnTo>
                  <a:pt x="0" y="6854076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9" name="Tijdelijke aanduiding voor afbeelding 88">
            <a:extLst>
              <a:ext uri="{FF2B5EF4-FFF2-40B4-BE49-F238E27FC236}">
                <a16:creationId xmlns:a16="http://schemas.microsoft.com/office/drawing/2014/main" id="{269DB6C8-8364-46FA-9015-0A474BED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429384"/>
            <a:ext cx="7637525" cy="7287384"/>
          </a:xfrm>
          <a:custGeom>
            <a:avLst/>
            <a:gdLst>
              <a:gd name="connsiteX0" fmla="*/ 6558755 w 7637525"/>
              <a:gd name="connsiteY0" fmla="*/ 0 h 7287384"/>
              <a:gd name="connsiteX1" fmla="*/ 6694257 w 7637525"/>
              <a:gd name="connsiteY1" fmla="*/ 0 h 7287384"/>
              <a:gd name="connsiteX2" fmla="*/ 7009976 w 7637525"/>
              <a:gd name="connsiteY2" fmla="*/ 315719 h 7287384"/>
              <a:gd name="connsiteX3" fmla="*/ 7009976 w 7637525"/>
              <a:gd name="connsiteY3" fmla="*/ 419446 h 7287384"/>
              <a:gd name="connsiteX4" fmla="*/ 7637525 w 7637525"/>
              <a:gd name="connsiteY4" fmla="*/ 419446 h 7287384"/>
              <a:gd name="connsiteX5" fmla="*/ 4514735 w 7637525"/>
              <a:gd name="connsiteY5" fmla="*/ 7287384 h 7287384"/>
              <a:gd name="connsiteX6" fmla="*/ 0 w 7637525"/>
              <a:gd name="connsiteY6" fmla="*/ 7287384 h 7287384"/>
              <a:gd name="connsiteX7" fmla="*/ 0 w 7637525"/>
              <a:gd name="connsiteY7" fmla="*/ 419446 h 7287384"/>
              <a:gd name="connsiteX8" fmla="*/ 6243036 w 7637525"/>
              <a:gd name="connsiteY8" fmla="*/ 419446 h 7287384"/>
              <a:gd name="connsiteX9" fmla="*/ 6243036 w 7637525"/>
              <a:gd name="connsiteY9" fmla="*/ 315719 h 7287384"/>
              <a:gd name="connsiteX10" fmla="*/ 6558755 w 7637525"/>
              <a:gd name="connsiteY10" fmla="*/ 0 h 72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37525" h="7287384">
                <a:moveTo>
                  <a:pt x="6558755" y="0"/>
                </a:moveTo>
                <a:lnTo>
                  <a:pt x="6694257" y="0"/>
                </a:lnTo>
                <a:cubicBezTo>
                  <a:pt x="6868624" y="0"/>
                  <a:pt x="7009976" y="141352"/>
                  <a:pt x="7009976" y="315719"/>
                </a:cubicBezTo>
                <a:lnTo>
                  <a:pt x="7009976" y="419446"/>
                </a:lnTo>
                <a:lnTo>
                  <a:pt x="7637525" y="419446"/>
                </a:lnTo>
                <a:lnTo>
                  <a:pt x="4514735" y="7287384"/>
                </a:lnTo>
                <a:lnTo>
                  <a:pt x="0" y="7287384"/>
                </a:lnTo>
                <a:lnTo>
                  <a:pt x="0" y="419446"/>
                </a:lnTo>
                <a:lnTo>
                  <a:pt x="6243036" y="419446"/>
                </a:lnTo>
                <a:lnTo>
                  <a:pt x="6243036" y="315719"/>
                </a:lnTo>
                <a:cubicBezTo>
                  <a:pt x="6243036" y="141352"/>
                  <a:pt x="6384388" y="0"/>
                  <a:pt x="6558755" y="0"/>
                </a:cubicBezTo>
                <a:close/>
              </a:path>
            </a:pathLst>
          </a:custGeom>
          <a:solidFill>
            <a:schemeClr val="bg2"/>
          </a:solidFill>
          <a:effectLst>
            <a:outerShdw blurRad="127000" dist="38100" dir="5400000" algn="tl" rotWithShape="0">
              <a:prstClr val="black">
                <a:alpha val="20000"/>
              </a:prstClr>
            </a:outerShdw>
          </a:effectLst>
        </p:spPr>
        <p:txBody>
          <a:bodyPr wrap="square" lIns="3564000" tIns="0" rIns="1656000" bIns="74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 sz="1100" i="1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 &gt;</a:t>
            </a:r>
          </a:p>
        </p:txBody>
      </p:sp>
      <p:sp>
        <p:nvSpPr>
          <p:cNvPr id="82" name="Tijdelijke aanduiding voor tekst 81">
            <a:extLst>
              <a:ext uri="{FF2B5EF4-FFF2-40B4-BE49-F238E27FC236}">
                <a16:creationId xmlns:a16="http://schemas.microsoft.com/office/drawing/2014/main" id="{79A4EE0B-0540-4B8C-AC5D-0153D027650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0" y="-1"/>
            <a:ext cx="7633006" cy="6858001"/>
          </a:xfrm>
          <a:custGeom>
            <a:avLst/>
            <a:gdLst>
              <a:gd name="connsiteX0" fmla="*/ 0 w 7633006"/>
              <a:gd name="connsiteY0" fmla="*/ 0 h 6858001"/>
              <a:gd name="connsiteX1" fmla="*/ 7633006 w 7633006"/>
              <a:gd name="connsiteY1" fmla="*/ 0 h 6858001"/>
              <a:gd name="connsiteX2" fmla="*/ 4514735 w 7633006"/>
              <a:gd name="connsiteY2" fmla="*/ 6858001 h 6858001"/>
              <a:gd name="connsiteX3" fmla="*/ 0 w 7633006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006" h="6858001">
                <a:moveTo>
                  <a:pt x="0" y="0"/>
                </a:moveTo>
                <a:lnTo>
                  <a:pt x="7633006" y="0"/>
                </a:lnTo>
                <a:lnTo>
                  <a:pt x="451473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5" name="WAAS LOGO">
            <a:extLst>
              <a:ext uri="{FF2B5EF4-FFF2-40B4-BE49-F238E27FC236}">
                <a16:creationId xmlns:a16="http://schemas.microsoft.com/office/drawing/2014/main" id="{347FCECC-69F7-4A14-AE35-DA7C74D2D1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3834064"/>
            <a:ext cx="12192000" cy="3023934"/>
          </a:xfrm>
          <a:prstGeom prst="rect">
            <a:avLst/>
          </a:prstGeom>
          <a:gradFill flip="none" rotWithShape="1">
            <a:gsLst>
              <a:gs pos="2000">
                <a:srgbClr val="FFFFFF">
                  <a:alpha val="95000"/>
                </a:srgbClr>
              </a:gs>
              <a:gs pos="47000">
                <a:schemeClr val="bg1">
                  <a:alpha val="0"/>
                </a:schemeClr>
              </a:gs>
            </a:gsLst>
            <a:lin ang="16800000" scaled="0"/>
            <a:tileRect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78" name="ONDERHOEK">
            <a:extLst>
              <a:ext uri="{FF2B5EF4-FFF2-40B4-BE49-F238E27FC236}">
                <a16:creationId xmlns:a16="http://schemas.microsoft.com/office/drawing/2014/main" id="{6ABEB74A-ED60-4247-A5CD-808CEE2465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11856" y="4133849"/>
            <a:ext cx="1238647" cy="2724149"/>
          </a:xfrm>
          <a:custGeom>
            <a:avLst/>
            <a:gdLst>
              <a:gd name="connsiteX0" fmla="*/ 1048001 w 1048001"/>
              <a:gd name="connsiteY0" fmla="*/ 0 h 2304863"/>
              <a:gd name="connsiteX1" fmla="*/ 1048001 w 1048001"/>
              <a:gd name="connsiteY1" fmla="*/ 2304863 h 2304863"/>
              <a:gd name="connsiteX2" fmla="*/ 0 w 1048001"/>
              <a:gd name="connsiteY2" fmla="*/ 2304863 h 23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001" h="2304863">
                <a:moveTo>
                  <a:pt x="1048001" y="0"/>
                </a:moveTo>
                <a:lnTo>
                  <a:pt x="1048001" y="2304863"/>
                </a:lnTo>
                <a:lnTo>
                  <a:pt x="0" y="2304863"/>
                </a:lnTo>
                <a:close/>
              </a:path>
            </a:pathLst>
          </a:custGeom>
          <a:solidFill>
            <a:schemeClr val="accent1">
              <a:alpha val="8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62FD6D9-B28F-423D-B4AF-E09C0D5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0626-9664-4D63-9A6D-25FD4F8442FF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0DA769-323A-4554-8D5D-1EFACC1F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Place a footer: Insert &gt; Header &amp; Footer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2BB198-B749-418F-9654-05F9FB28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2C38B9C-D38E-4D5C-B316-56E586E48422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80CE9B7B-97E9-4C0F-801C-88429143A646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>
                  <a:latin typeface="+mn-lt"/>
                </a:rPr>
                <a:t>Menu2</a:t>
              </a:r>
            </a:p>
          </p:txBody>
        </p:sp>
        <p:sp>
          <p:nvSpPr>
            <p:cNvPr id="8" name="Rechthoekige driehoek 7">
              <a:extLst>
                <a:ext uri="{FF2B5EF4-FFF2-40B4-BE49-F238E27FC236}">
                  <a16:creationId xmlns:a16="http://schemas.microsoft.com/office/drawing/2014/main" id="{B38154C4-85B0-4EA6-9AC8-8CE07B592956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>
                <a:latin typeface="+mn-lt"/>
              </a:endParaRPr>
            </a:p>
          </p:txBody>
        </p:sp>
      </p:grp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088DC00-A4F1-4AD3-9431-35D4561250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806" y="6255077"/>
            <a:ext cx="1748641" cy="43716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61956CE-CEC2-4CF9-ACE4-761E4B7904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70284" y="751149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6" name="Tijdelijke aanduiding voor tekst 10">
            <a:extLst>
              <a:ext uri="{FF2B5EF4-FFF2-40B4-BE49-F238E27FC236}">
                <a16:creationId xmlns:a16="http://schemas.microsoft.com/office/drawing/2014/main" id="{7E734C12-45AE-454B-94CE-9433DE4215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0151" y="1418145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BB2D9223-6752-4CB6-879D-DE767C9B19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2314" y="2101081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8" name="Tijdelijke aanduiding voor tekst 10">
            <a:extLst>
              <a:ext uri="{FF2B5EF4-FFF2-40B4-BE49-F238E27FC236}">
                <a16:creationId xmlns:a16="http://schemas.microsoft.com/office/drawing/2014/main" id="{323030AC-2340-4868-8F8B-D9DC8EE4A2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3471" y="2767822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9" name="Tijdelijke aanduiding voor tekst 10">
            <a:extLst>
              <a:ext uri="{FF2B5EF4-FFF2-40B4-BE49-F238E27FC236}">
                <a16:creationId xmlns:a16="http://schemas.microsoft.com/office/drawing/2014/main" id="{7FA32667-FFBA-4D60-8F2D-D44C883B58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48138" y="3442580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0" name="Tijdelijke aanduiding voor tekst 10">
            <a:extLst>
              <a:ext uri="{FF2B5EF4-FFF2-40B4-BE49-F238E27FC236}">
                <a16:creationId xmlns:a16="http://schemas.microsoft.com/office/drawing/2014/main" id="{6080EB04-B95F-4C15-84D6-CE102B26BD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37248" y="4124249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2" name="Tijdelijke aanduiding voor tekst 10">
            <a:extLst>
              <a:ext uri="{FF2B5EF4-FFF2-40B4-BE49-F238E27FC236}">
                <a16:creationId xmlns:a16="http://schemas.microsoft.com/office/drawing/2014/main" id="{BCD62890-001D-4E8C-8E68-58D963AD1D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0569" y="4790990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4" name="Tijdelijke aanduiding voor tekst 10">
            <a:extLst>
              <a:ext uri="{FF2B5EF4-FFF2-40B4-BE49-F238E27FC236}">
                <a16:creationId xmlns:a16="http://schemas.microsoft.com/office/drawing/2014/main" id="{C2AA0160-8AFC-4A4D-8D97-9B271A7D48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30408" y="5466263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893BFE0-E370-493F-8552-37FCA9223C6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54282" y="720263"/>
            <a:ext cx="4085198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7" name="Tijdelijke aanduiding voor tekst 8">
            <a:extLst>
              <a:ext uri="{FF2B5EF4-FFF2-40B4-BE49-F238E27FC236}">
                <a16:creationId xmlns:a16="http://schemas.microsoft.com/office/drawing/2014/main" id="{E3780477-BC8A-4D7D-A752-C2AB39D860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30687" y="1387259"/>
            <a:ext cx="4408793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8" name="Tijdelijke aanduiding voor tekst 8">
            <a:extLst>
              <a:ext uri="{FF2B5EF4-FFF2-40B4-BE49-F238E27FC236}">
                <a16:creationId xmlns:a16="http://schemas.microsoft.com/office/drawing/2014/main" id="{BF640E03-D82C-4A0B-87EC-2105E37982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822849" y="2070195"/>
            <a:ext cx="4716631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9" name="Tijdelijke aanduiding voor tekst 8">
            <a:extLst>
              <a:ext uri="{FF2B5EF4-FFF2-40B4-BE49-F238E27FC236}">
                <a16:creationId xmlns:a16="http://schemas.microsoft.com/office/drawing/2014/main" id="{32A654EE-2888-437F-904D-C49D9E2869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20014" y="2736936"/>
            <a:ext cx="4992880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0" name="Tijdelijke aanduiding voor tekst 8">
            <a:extLst>
              <a:ext uri="{FF2B5EF4-FFF2-40B4-BE49-F238E27FC236}">
                <a16:creationId xmlns:a16="http://schemas.microsoft.com/office/drawing/2014/main" id="{0D7C15B7-90CC-491C-AF2B-7070DC68ED7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18674" y="3411694"/>
            <a:ext cx="5320806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1" name="Tijdelijke aanduiding voor tekst 8">
            <a:extLst>
              <a:ext uri="{FF2B5EF4-FFF2-40B4-BE49-F238E27FC236}">
                <a16:creationId xmlns:a16="http://schemas.microsoft.com/office/drawing/2014/main" id="{F92F5219-E6B1-4CDD-8616-464C7BD954A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07784" y="4093363"/>
            <a:ext cx="5631696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2" name="Tijdelijke aanduiding voor tekst 8">
            <a:extLst>
              <a:ext uri="{FF2B5EF4-FFF2-40B4-BE49-F238E27FC236}">
                <a16:creationId xmlns:a16="http://schemas.microsoft.com/office/drawing/2014/main" id="{F627C252-C845-43DD-833A-1AAD628D37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11105" y="4760104"/>
            <a:ext cx="5916343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3" name="Tijdelijke aanduiding voor tekst 8">
            <a:extLst>
              <a:ext uri="{FF2B5EF4-FFF2-40B4-BE49-F238E27FC236}">
                <a16:creationId xmlns:a16="http://schemas.microsoft.com/office/drawing/2014/main" id="{BF249CA0-1826-41CE-8BF1-49DEBCEE96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00943" y="5435377"/>
            <a:ext cx="6202441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grpSp>
        <p:nvGrpSpPr>
          <p:cNvPr id="57" name="GRID" hidden="1">
            <a:extLst>
              <a:ext uri="{FF2B5EF4-FFF2-40B4-BE49-F238E27FC236}">
                <a16:creationId xmlns:a16="http://schemas.microsoft.com/office/drawing/2014/main" id="{D9F67335-9433-4C39-A10D-BCB348030435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21DC705C-92CF-4FE7-84B1-4DB49B40C7BB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3C0E7D5B-204C-4B5E-89C9-11C9368F2DC6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C363233B-8DDB-47EE-9886-7224A5D5304A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CA2F83AD-D1A0-4D38-810F-5FAD52BCCA52}"/>
                </a:ext>
              </a:extLst>
            </p:cNvPr>
            <p:cNvSpPr/>
            <p:nvPr userDrawn="1"/>
          </p:nvSpPr>
          <p:spPr>
            <a:xfrm>
              <a:off x="0" y="125020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0349060B-74D7-4276-87C3-2F1E2864017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68E8DAFD-15B7-4DC6-B5AC-817B98CD64C6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6D21760-6AC6-4412-9BB1-A56231ED2DE1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16B71604-B4A2-4975-B82C-E11B2F81EC52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8C3C07D8-9E88-4C75-9274-0D6F7E02211A}"/>
                </a:ext>
              </a:extLst>
            </p:cNvPr>
            <p:cNvSpPr/>
            <p:nvPr userDrawn="1"/>
          </p:nvSpPr>
          <p:spPr>
            <a:xfrm>
              <a:off x="0" y="192441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C48AE4A2-E5D6-423D-B8C3-00982C47D9E4}"/>
                </a:ext>
              </a:extLst>
            </p:cNvPr>
            <p:cNvSpPr/>
            <p:nvPr userDrawn="1"/>
          </p:nvSpPr>
          <p:spPr>
            <a:xfrm>
              <a:off x="0" y="259861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6FAFFD0C-E221-4318-A6F0-D1A12B3C81E0}"/>
                </a:ext>
              </a:extLst>
            </p:cNvPr>
            <p:cNvSpPr/>
            <p:nvPr userDrawn="1"/>
          </p:nvSpPr>
          <p:spPr>
            <a:xfrm>
              <a:off x="0" y="327282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E0CE6279-1B42-4098-856C-C3C9EEA0BAD7}"/>
                </a:ext>
              </a:extLst>
            </p:cNvPr>
            <p:cNvSpPr/>
            <p:nvPr userDrawn="1"/>
          </p:nvSpPr>
          <p:spPr>
            <a:xfrm>
              <a:off x="0" y="394702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C82C2E51-7601-42ED-9FFA-6E2436CF4D3F}"/>
                </a:ext>
              </a:extLst>
            </p:cNvPr>
            <p:cNvSpPr/>
            <p:nvPr userDrawn="1"/>
          </p:nvSpPr>
          <p:spPr>
            <a:xfrm>
              <a:off x="0" y="462123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77E32425-1918-487F-8CEE-5856170C6F41}"/>
                </a:ext>
              </a:extLst>
            </p:cNvPr>
            <p:cNvSpPr/>
            <p:nvPr userDrawn="1"/>
          </p:nvSpPr>
          <p:spPr>
            <a:xfrm>
              <a:off x="0" y="529543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92" name="Scheidingslijntje">
            <a:extLst>
              <a:ext uri="{FF2B5EF4-FFF2-40B4-BE49-F238E27FC236}">
                <a16:creationId xmlns:a16="http://schemas.microsoft.com/office/drawing/2014/main" id="{8633B6A9-738F-4C0D-A2CF-37F5CFACE1C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465817">
            <a:off x="11214441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153" name="INSTRUCTION">
            <a:extLst>
              <a:ext uri="{FF2B5EF4-FFF2-40B4-BE49-F238E27FC236}">
                <a16:creationId xmlns:a16="http://schemas.microsoft.com/office/drawing/2014/main" id="{A12BF7A6-E97D-4A79-87D7-954DE12E88F1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388E1334-73B4-45FA-8994-90F54F9997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A710E816-A442-4DB6-BEC9-416A7E35C9B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2E10501-7F85-44D0-BAC0-63DDACF0BD3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565AB46-FA85-4B5C-B34C-DD6D07C5FB2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AFEE9BB1-3F5F-47A2-97D9-7C55D5A58A5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CF624DE0-59F7-4884-AE99-55699AC99103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DE01C0BE-1BD0-4EF3-822B-6CE3B267F55D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78E939CD-5991-49BF-B4E9-3237CA9D827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08A3084-D3A5-4BF8-81E6-835A220AC55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F35630E5-B48D-4468-888D-DA6698FDB37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0657451E-9781-49BF-948E-353B2790F73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83388A99-4EB6-43AD-8D36-A67A4658334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6" name="Rechthoek: afgeronde hoeken 215">
                  <a:extLst>
                    <a:ext uri="{FF2B5EF4-FFF2-40B4-BE49-F238E27FC236}">
                      <a16:creationId xmlns:a16="http://schemas.microsoft.com/office/drawing/2014/main" id="{BE4F70CD-61D5-4A6E-A8FD-D7D7BFBF66E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7" name="Rechthoek 216">
                  <a:extLst>
                    <a:ext uri="{FF2B5EF4-FFF2-40B4-BE49-F238E27FC236}">
                      <a16:creationId xmlns:a16="http://schemas.microsoft.com/office/drawing/2014/main" id="{41E42787-9D13-4D9B-8AA3-55EA0036C19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AC8158FA-B6F0-40F7-B584-0AAFC512B1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83D268FE-E1AB-4A6F-93E0-FD844D666AB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D002F11E-C101-4A36-AAD1-E3D417442E6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" name="Rechthoek 220">
                  <a:extLst>
                    <a:ext uri="{FF2B5EF4-FFF2-40B4-BE49-F238E27FC236}">
                      <a16:creationId xmlns:a16="http://schemas.microsoft.com/office/drawing/2014/main" id="{E3CFF8FC-1326-4B6F-96D5-7B1F6AB6B22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72F9293C-F4B1-4A4B-9495-0F5693CA2D6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97A263A9-1DBC-4B69-B021-DFFB9D79EAB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0" name="Rechthoek: afgeronde hoeken 209">
                    <a:extLst>
                      <a:ext uri="{FF2B5EF4-FFF2-40B4-BE49-F238E27FC236}">
                        <a16:creationId xmlns:a16="http://schemas.microsoft.com/office/drawing/2014/main" id="{4CD60E37-C0AB-4FD9-AEBB-BA073CC78CD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BF7CCE43-9722-48D7-8DE3-A31B7AD8E0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E13A6133-7ABD-4B2F-960D-BADCC3A78C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" name="Rechthoek 212">
                    <a:extLst>
                      <a:ext uri="{FF2B5EF4-FFF2-40B4-BE49-F238E27FC236}">
                        <a16:creationId xmlns:a16="http://schemas.microsoft.com/office/drawing/2014/main" id="{84529CE5-AB57-4AF1-A754-811DD6A4A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" name="Rechthoek 213">
                    <a:extLst>
                      <a:ext uri="{FF2B5EF4-FFF2-40B4-BE49-F238E27FC236}">
                        <a16:creationId xmlns:a16="http://schemas.microsoft.com/office/drawing/2014/main" id="{8405ACB7-EC73-43A8-9449-7700DF2E41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8DE0DC5F-7E90-4C4E-BE28-3E6D948569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09" name="Boog 208">
                  <a:extLst>
                    <a:ext uri="{FF2B5EF4-FFF2-40B4-BE49-F238E27FC236}">
                      <a16:creationId xmlns:a16="http://schemas.microsoft.com/office/drawing/2014/main" id="{DE55E015-4642-40A7-AA6F-13A99E5524E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5" name="Tekstvak 204">
                <a:extLst>
                  <a:ext uri="{FF2B5EF4-FFF2-40B4-BE49-F238E27FC236}">
                    <a16:creationId xmlns:a16="http://schemas.microsoft.com/office/drawing/2014/main" id="{11CD49BA-6EDD-4F2F-AF5C-8F12B795A6A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06" name="Tekstvak 205">
                <a:extLst>
                  <a:ext uri="{FF2B5EF4-FFF2-40B4-BE49-F238E27FC236}">
                    <a16:creationId xmlns:a16="http://schemas.microsoft.com/office/drawing/2014/main" id="{6CEA02B7-F938-44E4-9383-C36ABFE7EF8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07" name="Vrije vorm: vorm 206">
                <a:extLst>
                  <a:ext uri="{FF2B5EF4-FFF2-40B4-BE49-F238E27FC236}">
                    <a16:creationId xmlns:a16="http://schemas.microsoft.com/office/drawing/2014/main" id="{A8AB5BAA-D85F-4863-9B57-0853DA2DAB1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81F512B7-F05F-4111-9ABF-52A409624997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4EC5D1FE-C1E7-4B5E-8A90-3FFEDCE80F64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192" name="ICOON_info">
                <a:extLst>
                  <a:ext uri="{FF2B5EF4-FFF2-40B4-BE49-F238E27FC236}">
                    <a16:creationId xmlns:a16="http://schemas.microsoft.com/office/drawing/2014/main" id="{CADB2AE4-0EA8-40BD-B83F-300DE806A6E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99" name="Ovaal 198">
                  <a:extLst>
                    <a:ext uri="{FF2B5EF4-FFF2-40B4-BE49-F238E27FC236}">
                      <a16:creationId xmlns:a16="http://schemas.microsoft.com/office/drawing/2014/main" id="{620C6715-C74F-42E3-8F5D-EE389E789C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0" name="Graphic 163" descr="Informatie">
                  <a:extLst>
                    <a:ext uri="{FF2B5EF4-FFF2-40B4-BE49-F238E27FC236}">
                      <a16:creationId xmlns:a16="http://schemas.microsoft.com/office/drawing/2014/main" id="{A8B36E40-AE75-404C-8B82-4C554AE47A8A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0E0B6573-7029-40DF-B446-2E7EE1291BD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94" name="Inspireren">
                  <a:extLst>
                    <a:ext uri="{FF2B5EF4-FFF2-40B4-BE49-F238E27FC236}">
                      <a16:creationId xmlns:a16="http://schemas.microsoft.com/office/drawing/2014/main" id="{061BFDC0-CEBA-4FA4-8E8B-0A325B28820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6" name="Freeform 12">
                    <a:extLst>
                      <a:ext uri="{FF2B5EF4-FFF2-40B4-BE49-F238E27FC236}">
                        <a16:creationId xmlns:a16="http://schemas.microsoft.com/office/drawing/2014/main" id="{8C41A6FC-FDDD-414E-A791-873E7407F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97" name="Freeform 13">
                    <a:extLst>
                      <a:ext uri="{FF2B5EF4-FFF2-40B4-BE49-F238E27FC236}">
                        <a16:creationId xmlns:a16="http://schemas.microsoft.com/office/drawing/2014/main" id="{349364F0-6FE0-4631-A7C6-524833A82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98" name="Freeform 14">
                    <a:extLst>
                      <a:ext uri="{FF2B5EF4-FFF2-40B4-BE49-F238E27FC236}">
                        <a16:creationId xmlns:a16="http://schemas.microsoft.com/office/drawing/2014/main" id="{26AD0118-2B03-4302-9D23-7132C966D78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95" name="Tekstvak 194">
                  <a:extLst>
                    <a:ext uri="{FF2B5EF4-FFF2-40B4-BE49-F238E27FC236}">
                      <a16:creationId xmlns:a16="http://schemas.microsoft.com/office/drawing/2014/main" id="{93D8C8D0-80AD-4266-8F34-49B2EA9DF8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7CFD06A0-4FA7-422A-9177-87D35F057C4E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B0BBF816-C4C9-4E2E-B4A4-DA3BE8AA5B1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8" name="Groep 177">
                  <a:extLst>
                    <a:ext uri="{FF2B5EF4-FFF2-40B4-BE49-F238E27FC236}">
                      <a16:creationId xmlns:a16="http://schemas.microsoft.com/office/drawing/2014/main" id="{7B600593-25A6-4165-BF24-7B3E0A03C00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AD7E7B5C-28F9-49FD-B08B-E4B273E01A9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:a16="http://schemas.microsoft.com/office/drawing/2014/main" id="{E327A2C9-39C5-4412-BF00-787560A663C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Rechthoek 188">
                      <a:extLst>
                        <a:ext uri="{FF2B5EF4-FFF2-40B4-BE49-F238E27FC236}">
                          <a16:creationId xmlns:a16="http://schemas.microsoft.com/office/drawing/2014/main" id="{36009D9E-881D-4D7C-A12C-E9F57CBAF8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Ovaal 189">
                      <a:extLst>
                        <a:ext uri="{FF2B5EF4-FFF2-40B4-BE49-F238E27FC236}">
                          <a16:creationId xmlns:a16="http://schemas.microsoft.com/office/drawing/2014/main" id="{D18F62BF-9A0F-4822-AB48-FA0613B663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6" name="Afbeelding 185">
                    <a:extLst>
                      <a:ext uri="{FF2B5EF4-FFF2-40B4-BE49-F238E27FC236}">
                        <a16:creationId xmlns:a16="http://schemas.microsoft.com/office/drawing/2014/main" id="{12788572-E17B-4C6F-A85E-97245EAD5DB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7" name="Afbeelding 186">
                    <a:extLst>
                      <a:ext uri="{FF2B5EF4-FFF2-40B4-BE49-F238E27FC236}">
                        <a16:creationId xmlns:a16="http://schemas.microsoft.com/office/drawing/2014/main" id="{3BAD81A9-88D7-49AF-84EB-7BF883C9758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61ABD9F-0B8D-4FA5-9AE3-80FD381E068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D07CD580-A041-446B-9A37-7F49B88F0C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B5CE7D00-073E-4954-9F15-6996BD42F5D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7C09F098-70C8-4B81-A321-7F5FFE5335C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05B07DA1-4E69-4AD4-A71B-32363DD20E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EADA8D51-3B7F-4E91-8BC8-06A573D769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D67DD768-38F3-438B-B201-B0294125E4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77" name="Gelijkbenige driehoek 176">
                <a:extLst>
                  <a:ext uri="{FF2B5EF4-FFF2-40B4-BE49-F238E27FC236}">
                    <a16:creationId xmlns:a16="http://schemas.microsoft.com/office/drawing/2014/main" id="{5E75BDD0-85E2-44C6-A98A-0561FA137A4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BC9719EF-C61F-4301-8A7A-1C6750E7285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F8D300AD-DB22-4E58-9E5D-CBD2723C52BD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8427C6C-F8BE-441C-83E5-E134EC694A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066FE8E3-1739-4A3E-A47E-0BD25C7A6771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69" name="Groep 168">
                <a:extLst>
                  <a:ext uri="{FF2B5EF4-FFF2-40B4-BE49-F238E27FC236}">
                    <a16:creationId xmlns:a16="http://schemas.microsoft.com/office/drawing/2014/main" id="{C91BBE7A-3203-45CB-9109-2FED646CB05F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71" name="Vrije vorm: vorm 170">
                  <a:extLst>
                    <a:ext uri="{FF2B5EF4-FFF2-40B4-BE49-F238E27FC236}">
                      <a16:creationId xmlns:a16="http://schemas.microsoft.com/office/drawing/2014/main" id="{050226B8-9B07-4E94-84F3-ECCEEEA581BC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72" name="Groep 171">
                  <a:extLst>
                    <a:ext uri="{FF2B5EF4-FFF2-40B4-BE49-F238E27FC236}">
                      <a16:creationId xmlns:a16="http://schemas.microsoft.com/office/drawing/2014/main" id="{21A0661E-B048-4296-A927-E7F1919AFE17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73" name="Vrije vorm: vorm 172">
                    <a:extLst>
                      <a:ext uri="{FF2B5EF4-FFF2-40B4-BE49-F238E27FC236}">
                        <a16:creationId xmlns:a16="http://schemas.microsoft.com/office/drawing/2014/main" id="{E4A0F3F4-7F26-4204-A34C-9FCCB01AE3BF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74" name="Vrije vorm: vorm 173">
                    <a:extLst>
                      <a:ext uri="{FF2B5EF4-FFF2-40B4-BE49-F238E27FC236}">
                        <a16:creationId xmlns:a16="http://schemas.microsoft.com/office/drawing/2014/main" id="{A5616930-1471-48E8-A81A-E412CDB23848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70" name="Tekstvak 169">
                <a:extLst>
                  <a:ext uri="{FF2B5EF4-FFF2-40B4-BE49-F238E27FC236}">
                    <a16:creationId xmlns:a16="http://schemas.microsoft.com/office/drawing/2014/main" id="{E63BAE17-5D37-45CF-A60F-8DAB437B7E95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grpSp>
        <p:nvGrpSpPr>
          <p:cNvPr id="119" name="INSTRUCTION">
            <a:extLst>
              <a:ext uri="{FF2B5EF4-FFF2-40B4-BE49-F238E27FC236}">
                <a16:creationId xmlns:a16="http://schemas.microsoft.com/office/drawing/2014/main" id="{8C8D3166-E5B7-4A00-8FF9-1A63B61ABFAD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EA924DD6-2D4D-40F5-9A25-E68164A374E8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70EA842D-3F76-4B6F-B624-B1D23F0FE01E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‘Slidebuilder’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2" name="Gelijkbenige driehoek 121">
              <a:extLst>
                <a:ext uri="{FF2B5EF4-FFF2-40B4-BE49-F238E27FC236}">
                  <a16:creationId xmlns:a16="http://schemas.microsoft.com/office/drawing/2014/main" id="{9FBC1226-8F3B-4666-92AB-08CDA8A5C6FA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095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/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jdelijke aanduiding voor afbeelding 88">
            <a:extLst>
              <a:ext uri="{FF2B5EF4-FFF2-40B4-BE49-F238E27FC236}">
                <a16:creationId xmlns:a16="http://schemas.microsoft.com/office/drawing/2014/main" id="{233ED88C-C6EB-4E37-9401-64E451F01E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429384"/>
            <a:ext cx="7637525" cy="7287384"/>
          </a:xfrm>
          <a:custGeom>
            <a:avLst/>
            <a:gdLst>
              <a:gd name="connsiteX0" fmla="*/ 6558755 w 7637525"/>
              <a:gd name="connsiteY0" fmla="*/ 0 h 7287384"/>
              <a:gd name="connsiteX1" fmla="*/ 6694257 w 7637525"/>
              <a:gd name="connsiteY1" fmla="*/ 0 h 7287384"/>
              <a:gd name="connsiteX2" fmla="*/ 7009976 w 7637525"/>
              <a:gd name="connsiteY2" fmla="*/ 315719 h 7287384"/>
              <a:gd name="connsiteX3" fmla="*/ 7009976 w 7637525"/>
              <a:gd name="connsiteY3" fmla="*/ 419446 h 7287384"/>
              <a:gd name="connsiteX4" fmla="*/ 7637525 w 7637525"/>
              <a:gd name="connsiteY4" fmla="*/ 419446 h 7287384"/>
              <a:gd name="connsiteX5" fmla="*/ 4514735 w 7637525"/>
              <a:gd name="connsiteY5" fmla="*/ 7287384 h 7287384"/>
              <a:gd name="connsiteX6" fmla="*/ 0 w 7637525"/>
              <a:gd name="connsiteY6" fmla="*/ 7287384 h 7287384"/>
              <a:gd name="connsiteX7" fmla="*/ 0 w 7637525"/>
              <a:gd name="connsiteY7" fmla="*/ 419446 h 7287384"/>
              <a:gd name="connsiteX8" fmla="*/ 6243036 w 7637525"/>
              <a:gd name="connsiteY8" fmla="*/ 419446 h 7287384"/>
              <a:gd name="connsiteX9" fmla="*/ 6243036 w 7637525"/>
              <a:gd name="connsiteY9" fmla="*/ 315719 h 7287384"/>
              <a:gd name="connsiteX10" fmla="*/ 6558755 w 7637525"/>
              <a:gd name="connsiteY10" fmla="*/ 0 h 72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37525" h="7287384">
                <a:moveTo>
                  <a:pt x="6558755" y="0"/>
                </a:moveTo>
                <a:lnTo>
                  <a:pt x="6694257" y="0"/>
                </a:lnTo>
                <a:cubicBezTo>
                  <a:pt x="6868624" y="0"/>
                  <a:pt x="7009976" y="141352"/>
                  <a:pt x="7009976" y="315719"/>
                </a:cubicBezTo>
                <a:lnTo>
                  <a:pt x="7009976" y="419446"/>
                </a:lnTo>
                <a:lnTo>
                  <a:pt x="7637525" y="419446"/>
                </a:lnTo>
                <a:lnTo>
                  <a:pt x="4514735" y="7287384"/>
                </a:lnTo>
                <a:lnTo>
                  <a:pt x="0" y="7287384"/>
                </a:lnTo>
                <a:lnTo>
                  <a:pt x="0" y="419446"/>
                </a:lnTo>
                <a:lnTo>
                  <a:pt x="6243036" y="419446"/>
                </a:lnTo>
                <a:lnTo>
                  <a:pt x="6243036" y="315719"/>
                </a:lnTo>
                <a:cubicBezTo>
                  <a:pt x="6243036" y="141352"/>
                  <a:pt x="6384388" y="0"/>
                  <a:pt x="6558755" y="0"/>
                </a:cubicBezTo>
                <a:close/>
              </a:path>
            </a:pathLst>
          </a:custGeom>
          <a:solidFill>
            <a:schemeClr val="bg2"/>
          </a:solidFill>
          <a:effectLst>
            <a:outerShdw blurRad="127000" dist="38100" dir="5400000" algn="tl" rotWithShape="0">
              <a:prstClr val="black">
                <a:alpha val="20000"/>
              </a:prstClr>
            </a:outerShdw>
          </a:effectLst>
        </p:spPr>
        <p:txBody>
          <a:bodyPr wrap="square" lIns="3564000" tIns="0" rIns="1764000" bIns="748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 sz="1100" i="1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 &gt;</a:t>
            </a:r>
          </a:p>
        </p:txBody>
      </p:sp>
      <p:sp>
        <p:nvSpPr>
          <p:cNvPr id="84" name="Tijdelijke aanduiding voor tekst 83">
            <a:extLst>
              <a:ext uri="{FF2B5EF4-FFF2-40B4-BE49-F238E27FC236}">
                <a16:creationId xmlns:a16="http://schemas.microsoft.com/office/drawing/2014/main" id="{0E7DC9F2-E1D1-4E60-BE56-A7FE020487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27888" y="0"/>
            <a:ext cx="7664112" cy="6858000"/>
          </a:xfrm>
          <a:custGeom>
            <a:avLst/>
            <a:gdLst>
              <a:gd name="connsiteX0" fmla="*/ 3116487 w 7664111"/>
              <a:gd name="connsiteY0" fmla="*/ 0 h 6858000"/>
              <a:gd name="connsiteX1" fmla="*/ 7664111 w 7664111"/>
              <a:gd name="connsiteY1" fmla="*/ 0 h 6858000"/>
              <a:gd name="connsiteX2" fmla="*/ 7664111 w 7664111"/>
              <a:gd name="connsiteY2" fmla="*/ 6858000 h 6858000"/>
              <a:gd name="connsiteX3" fmla="*/ 0 w 7664111"/>
              <a:gd name="connsiteY3" fmla="*/ 6858000 h 6858000"/>
              <a:gd name="connsiteX4" fmla="*/ 0 w 7664111"/>
              <a:gd name="connsiteY4" fmla="*/ 68540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4111" h="6858000">
                <a:moveTo>
                  <a:pt x="3116487" y="0"/>
                </a:moveTo>
                <a:lnTo>
                  <a:pt x="7664111" y="0"/>
                </a:lnTo>
                <a:lnTo>
                  <a:pt x="7664111" y="6858000"/>
                </a:lnTo>
                <a:lnTo>
                  <a:pt x="0" y="6858000"/>
                </a:lnTo>
                <a:lnTo>
                  <a:pt x="0" y="6854076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56" name="ONDERHOEK">
            <a:extLst>
              <a:ext uri="{FF2B5EF4-FFF2-40B4-BE49-F238E27FC236}">
                <a16:creationId xmlns:a16="http://schemas.microsoft.com/office/drawing/2014/main" id="{CAE1D4E0-7AC9-43F0-8DE6-C495E7D87C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7471" y="-189706"/>
            <a:ext cx="3204530" cy="7047706"/>
          </a:xfrm>
          <a:custGeom>
            <a:avLst/>
            <a:gdLst>
              <a:gd name="connsiteX0" fmla="*/ 1048001 w 1048001"/>
              <a:gd name="connsiteY0" fmla="*/ 0 h 2304863"/>
              <a:gd name="connsiteX1" fmla="*/ 1048001 w 1048001"/>
              <a:gd name="connsiteY1" fmla="*/ 2304863 h 2304863"/>
              <a:gd name="connsiteX2" fmla="*/ 0 w 1048001"/>
              <a:gd name="connsiteY2" fmla="*/ 2304863 h 23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001" h="2304863">
                <a:moveTo>
                  <a:pt x="1048001" y="0"/>
                </a:moveTo>
                <a:lnTo>
                  <a:pt x="1048001" y="2304863"/>
                </a:lnTo>
                <a:lnTo>
                  <a:pt x="0" y="2304863"/>
                </a:lnTo>
                <a:close/>
              </a:path>
            </a:pathLst>
          </a:custGeom>
          <a:solidFill>
            <a:schemeClr val="accent1">
              <a:alpha val="8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2" name="Tijdelijke aanduiding voor tekst 81">
            <a:extLst>
              <a:ext uri="{FF2B5EF4-FFF2-40B4-BE49-F238E27FC236}">
                <a16:creationId xmlns:a16="http://schemas.microsoft.com/office/drawing/2014/main" id="{79A4EE0B-0540-4B8C-AC5D-0153D027650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0" y="-1"/>
            <a:ext cx="7633006" cy="6858001"/>
          </a:xfrm>
          <a:custGeom>
            <a:avLst/>
            <a:gdLst>
              <a:gd name="connsiteX0" fmla="*/ 0 w 7633006"/>
              <a:gd name="connsiteY0" fmla="*/ 0 h 6858001"/>
              <a:gd name="connsiteX1" fmla="*/ 7633006 w 7633006"/>
              <a:gd name="connsiteY1" fmla="*/ 0 h 6858001"/>
              <a:gd name="connsiteX2" fmla="*/ 4514735 w 7633006"/>
              <a:gd name="connsiteY2" fmla="*/ 6858001 h 6858001"/>
              <a:gd name="connsiteX3" fmla="*/ 0 w 7633006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006" h="6858001">
                <a:moveTo>
                  <a:pt x="0" y="0"/>
                </a:moveTo>
                <a:lnTo>
                  <a:pt x="7633006" y="0"/>
                </a:lnTo>
                <a:lnTo>
                  <a:pt x="451473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5" name="WAAS LOGO">
            <a:extLst>
              <a:ext uri="{FF2B5EF4-FFF2-40B4-BE49-F238E27FC236}">
                <a16:creationId xmlns:a16="http://schemas.microsoft.com/office/drawing/2014/main" id="{347FCECC-69F7-4A14-AE35-DA7C74D2D1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3834064"/>
            <a:ext cx="12192000" cy="3023934"/>
          </a:xfrm>
          <a:prstGeom prst="rect">
            <a:avLst/>
          </a:prstGeom>
          <a:gradFill flip="none" rotWithShape="1">
            <a:gsLst>
              <a:gs pos="2000">
                <a:srgbClr val="FFFFFF">
                  <a:alpha val="95000"/>
                </a:srgbClr>
              </a:gs>
              <a:gs pos="47000">
                <a:schemeClr val="bg1">
                  <a:alpha val="0"/>
                </a:schemeClr>
              </a:gs>
            </a:gsLst>
            <a:lin ang="16800000" scaled="0"/>
            <a:tileRect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62FD6D9-B28F-423D-B4AF-E09C0D5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3271-236F-4BF6-9858-7AB76121EDD4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0DA769-323A-4554-8D5D-1EFACC1F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Place a footer: Insert &gt; Header &amp; Footer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2BB198-B749-418F-9654-05F9FB28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2C38B9C-D38E-4D5C-B316-56E586E48422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80CE9B7B-97E9-4C0F-801C-88429143A646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>
                  <a:latin typeface="+mn-lt"/>
                </a:rPr>
                <a:t>Menu / Highlight</a:t>
              </a:r>
            </a:p>
          </p:txBody>
        </p:sp>
        <p:sp>
          <p:nvSpPr>
            <p:cNvPr id="8" name="Rechthoekige driehoek 7">
              <a:extLst>
                <a:ext uri="{FF2B5EF4-FFF2-40B4-BE49-F238E27FC236}">
                  <a16:creationId xmlns:a16="http://schemas.microsoft.com/office/drawing/2014/main" id="{B38154C4-85B0-4EA6-9AC8-8CE07B592956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>
                <a:latin typeface="+mn-lt"/>
              </a:endParaRPr>
            </a:p>
          </p:txBody>
        </p:sp>
      </p:grpSp>
      <p:sp>
        <p:nvSpPr>
          <p:cNvPr id="55" name="UILICHTING BALK">
            <a:extLst>
              <a:ext uri="{FF2B5EF4-FFF2-40B4-BE49-F238E27FC236}">
                <a16:creationId xmlns:a16="http://schemas.microsoft.com/office/drawing/2014/main" id="{4642ACBA-A4A7-449E-93D5-4A3C8F69820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27152" y="2769275"/>
            <a:ext cx="4680000" cy="450000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61956CE-CEC2-4CF9-ACE4-761E4B7904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70284" y="751149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6" name="Tijdelijke aanduiding voor tekst 10">
            <a:extLst>
              <a:ext uri="{FF2B5EF4-FFF2-40B4-BE49-F238E27FC236}">
                <a16:creationId xmlns:a16="http://schemas.microsoft.com/office/drawing/2014/main" id="{7E734C12-45AE-454B-94CE-9433DE4215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0151" y="1418145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BB2D9223-6752-4CB6-879D-DE767C9B19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2314" y="2101081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8" name="Tijdelijke aanduiding voor tekst 10">
            <a:extLst>
              <a:ext uri="{FF2B5EF4-FFF2-40B4-BE49-F238E27FC236}">
                <a16:creationId xmlns:a16="http://schemas.microsoft.com/office/drawing/2014/main" id="{323030AC-2340-4868-8F8B-D9DC8EE4A2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53471" y="2767822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39" name="Tijdelijke aanduiding voor tekst 10">
            <a:extLst>
              <a:ext uri="{FF2B5EF4-FFF2-40B4-BE49-F238E27FC236}">
                <a16:creationId xmlns:a16="http://schemas.microsoft.com/office/drawing/2014/main" id="{7FA32667-FFBA-4D60-8F2D-D44C883B58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48138" y="3442580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0" name="Tijdelijke aanduiding voor tekst 10">
            <a:extLst>
              <a:ext uri="{FF2B5EF4-FFF2-40B4-BE49-F238E27FC236}">
                <a16:creationId xmlns:a16="http://schemas.microsoft.com/office/drawing/2014/main" id="{6080EB04-B95F-4C15-84D6-CE102B26BD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37248" y="4124249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2" name="Tijdelijke aanduiding voor tekst 10">
            <a:extLst>
              <a:ext uri="{FF2B5EF4-FFF2-40B4-BE49-F238E27FC236}">
                <a16:creationId xmlns:a16="http://schemas.microsoft.com/office/drawing/2014/main" id="{BCD62890-001D-4E8C-8E68-58D963AD1D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0569" y="4790990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44" name="Tijdelijke aanduiding voor tekst 10">
            <a:extLst>
              <a:ext uri="{FF2B5EF4-FFF2-40B4-BE49-F238E27FC236}">
                <a16:creationId xmlns:a16="http://schemas.microsoft.com/office/drawing/2014/main" id="{C2AA0160-8AFC-4A4D-8D97-9B271A7D48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30408" y="5466263"/>
            <a:ext cx="470536" cy="470536"/>
          </a:xfrm>
          <a:prstGeom prst="ellipse">
            <a:avLst/>
          </a:prstGeom>
          <a:solidFill>
            <a:schemeClr val="bg1">
              <a:alpha val="60000"/>
            </a:schemeClr>
          </a:solidFill>
          <a:ln w="28575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893BFE0-E370-493F-8552-37FCA9223C6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54282" y="720263"/>
            <a:ext cx="4085198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7" name="Tijdelijke aanduiding voor tekst 8">
            <a:extLst>
              <a:ext uri="{FF2B5EF4-FFF2-40B4-BE49-F238E27FC236}">
                <a16:creationId xmlns:a16="http://schemas.microsoft.com/office/drawing/2014/main" id="{E3780477-BC8A-4D7D-A752-C2AB39D8601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30687" y="1387259"/>
            <a:ext cx="4408793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8" name="Tijdelijke aanduiding voor tekst 8">
            <a:extLst>
              <a:ext uri="{FF2B5EF4-FFF2-40B4-BE49-F238E27FC236}">
                <a16:creationId xmlns:a16="http://schemas.microsoft.com/office/drawing/2014/main" id="{BF640E03-D82C-4A0B-87EC-2105E37982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822849" y="2070195"/>
            <a:ext cx="4716631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49" name="Tijdelijke aanduiding voor tekst 8">
            <a:extLst>
              <a:ext uri="{FF2B5EF4-FFF2-40B4-BE49-F238E27FC236}">
                <a16:creationId xmlns:a16="http://schemas.microsoft.com/office/drawing/2014/main" id="{32A654EE-2888-437F-904D-C49D9E2869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20014" y="2736936"/>
            <a:ext cx="4992880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0" name="Tijdelijke aanduiding voor tekst 8">
            <a:extLst>
              <a:ext uri="{FF2B5EF4-FFF2-40B4-BE49-F238E27FC236}">
                <a16:creationId xmlns:a16="http://schemas.microsoft.com/office/drawing/2014/main" id="{0D7C15B7-90CC-491C-AF2B-7070DC68ED7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18674" y="3411694"/>
            <a:ext cx="5320806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1" name="Tijdelijke aanduiding voor tekst 8">
            <a:extLst>
              <a:ext uri="{FF2B5EF4-FFF2-40B4-BE49-F238E27FC236}">
                <a16:creationId xmlns:a16="http://schemas.microsoft.com/office/drawing/2014/main" id="{F92F5219-E6B1-4CDD-8616-464C7BD954A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07784" y="4093363"/>
            <a:ext cx="5631696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2" name="Tijdelijke aanduiding voor tekst 8">
            <a:extLst>
              <a:ext uri="{FF2B5EF4-FFF2-40B4-BE49-F238E27FC236}">
                <a16:creationId xmlns:a16="http://schemas.microsoft.com/office/drawing/2014/main" id="{F627C252-C845-43DD-833A-1AAD628D37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11105" y="4760104"/>
            <a:ext cx="5916343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53" name="Tijdelijke aanduiding voor tekst 8">
            <a:extLst>
              <a:ext uri="{FF2B5EF4-FFF2-40B4-BE49-F238E27FC236}">
                <a16:creationId xmlns:a16="http://schemas.microsoft.com/office/drawing/2014/main" id="{BF249CA0-1826-41CE-8BF1-49DEBCEE96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300943" y="5435377"/>
            <a:ext cx="6202441" cy="532308"/>
          </a:xfrm>
        </p:spPr>
        <p:txBody>
          <a:bodyPr lIns="144000" anchor="ctr"/>
          <a:lstStyle>
            <a:lvl1pPr marL="0" indent="0" algn="l">
              <a:lnSpc>
                <a:spcPct val="90000"/>
              </a:lnSpc>
              <a:buNone/>
              <a:defRPr sz="1600">
                <a:latin typeface="+mn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grpSp>
        <p:nvGrpSpPr>
          <p:cNvPr id="57" name="GRID" hidden="1">
            <a:extLst>
              <a:ext uri="{FF2B5EF4-FFF2-40B4-BE49-F238E27FC236}">
                <a16:creationId xmlns:a16="http://schemas.microsoft.com/office/drawing/2014/main" id="{D9F67335-9433-4C39-A10D-BCB348030435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21DC705C-92CF-4FE7-84B1-4DB49B40C7BB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3C0E7D5B-204C-4B5E-89C9-11C9368F2DC6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C363233B-8DDB-47EE-9886-7224A5D5304A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CA2F83AD-D1A0-4D38-810F-5FAD52BCCA52}"/>
                </a:ext>
              </a:extLst>
            </p:cNvPr>
            <p:cNvSpPr/>
            <p:nvPr userDrawn="1"/>
          </p:nvSpPr>
          <p:spPr>
            <a:xfrm>
              <a:off x="0" y="125020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0349060B-74D7-4276-87C3-2F1E2864017D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68E8DAFD-15B7-4DC6-B5AC-817B98CD64C6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6D21760-6AC6-4412-9BB1-A56231ED2DE1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16B71604-B4A2-4975-B82C-E11B2F81EC52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8C3C07D8-9E88-4C75-9274-0D6F7E02211A}"/>
                </a:ext>
              </a:extLst>
            </p:cNvPr>
            <p:cNvSpPr/>
            <p:nvPr userDrawn="1"/>
          </p:nvSpPr>
          <p:spPr>
            <a:xfrm>
              <a:off x="0" y="192441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C48AE4A2-E5D6-423D-B8C3-00982C47D9E4}"/>
                </a:ext>
              </a:extLst>
            </p:cNvPr>
            <p:cNvSpPr/>
            <p:nvPr userDrawn="1"/>
          </p:nvSpPr>
          <p:spPr>
            <a:xfrm>
              <a:off x="0" y="259861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6FAFFD0C-E221-4318-A6F0-D1A12B3C81E0}"/>
                </a:ext>
              </a:extLst>
            </p:cNvPr>
            <p:cNvSpPr/>
            <p:nvPr userDrawn="1"/>
          </p:nvSpPr>
          <p:spPr>
            <a:xfrm>
              <a:off x="0" y="327282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E0CE6279-1B42-4098-856C-C3C9EEA0BAD7}"/>
                </a:ext>
              </a:extLst>
            </p:cNvPr>
            <p:cNvSpPr/>
            <p:nvPr userDrawn="1"/>
          </p:nvSpPr>
          <p:spPr>
            <a:xfrm>
              <a:off x="0" y="394702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C82C2E51-7601-42ED-9FFA-6E2436CF4D3F}"/>
                </a:ext>
              </a:extLst>
            </p:cNvPr>
            <p:cNvSpPr/>
            <p:nvPr userDrawn="1"/>
          </p:nvSpPr>
          <p:spPr>
            <a:xfrm>
              <a:off x="0" y="4621230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77E32425-1918-487F-8CEE-5856170C6F41}"/>
                </a:ext>
              </a:extLst>
            </p:cNvPr>
            <p:cNvSpPr/>
            <p:nvPr userDrawn="1"/>
          </p:nvSpPr>
          <p:spPr>
            <a:xfrm>
              <a:off x="0" y="5295435"/>
              <a:ext cx="12192000" cy="1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92" name="Scheidingslijntje">
            <a:extLst>
              <a:ext uri="{FF2B5EF4-FFF2-40B4-BE49-F238E27FC236}">
                <a16:creationId xmlns:a16="http://schemas.microsoft.com/office/drawing/2014/main" id="{8633B6A9-738F-4C0D-A2CF-37F5CFACE1C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465817">
            <a:off x="11214441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155" name="INSTRUCTION">
            <a:extLst>
              <a:ext uri="{FF2B5EF4-FFF2-40B4-BE49-F238E27FC236}">
                <a16:creationId xmlns:a16="http://schemas.microsoft.com/office/drawing/2014/main" id="{0C720DE1-B8D9-4CEC-B6B8-8AD44F7A999C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842FC91D-3C4D-4962-A895-2BF91374476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39628FCA-F901-4C66-BF0A-186A27BE240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82BA4387-1F40-46BA-A87A-AFA9F2F21F7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1BA055C2-5358-4189-ABA1-B79A9EAF483A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CC40BB0A-1E94-4F5E-9C4A-CD72293601E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EFB5C309-30A4-4B81-B4F6-87C00C6D28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5D79603D-B670-443A-944D-D9217852F1A5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93E02D1A-E705-4353-B675-4BCEE14E322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4" name="Groep 163">
              <a:extLst>
                <a:ext uri="{FF2B5EF4-FFF2-40B4-BE49-F238E27FC236}">
                  <a16:creationId xmlns:a16="http://schemas.microsoft.com/office/drawing/2014/main" id="{F0A9A212-DE29-4B3F-8819-C19258BE3AFB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D5A6A253-0BD3-4840-B25D-BD748B8646C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Rechthoek 203">
                <a:extLst>
                  <a:ext uri="{FF2B5EF4-FFF2-40B4-BE49-F238E27FC236}">
                    <a16:creationId xmlns:a16="http://schemas.microsoft.com/office/drawing/2014/main" id="{1776B144-8210-4D6C-94E2-7DCA07A2292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A4F7159E-1A22-4405-9791-A7784DCC800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18" name="Rechthoek: afgeronde hoeken 217">
                  <a:extLst>
                    <a:ext uri="{FF2B5EF4-FFF2-40B4-BE49-F238E27FC236}">
                      <a16:creationId xmlns:a16="http://schemas.microsoft.com/office/drawing/2014/main" id="{63DF869A-C29C-4980-BF3C-AFF3F1BAEB0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15E9A2EA-E1D5-4D7E-A21F-5D2621BDAB2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977BBC4D-0C68-487A-80B2-923F2845D1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1" name="Rechthoek 220">
                  <a:extLst>
                    <a:ext uri="{FF2B5EF4-FFF2-40B4-BE49-F238E27FC236}">
                      <a16:creationId xmlns:a16="http://schemas.microsoft.com/office/drawing/2014/main" id="{19DD0FCD-51D5-43CA-9711-D3E3DAB39FA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2" name="Rechthoek 221">
                  <a:extLst>
                    <a:ext uri="{FF2B5EF4-FFF2-40B4-BE49-F238E27FC236}">
                      <a16:creationId xmlns:a16="http://schemas.microsoft.com/office/drawing/2014/main" id="{BC9A8397-7118-4127-A4A9-F21F23146FF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" name="Rechthoek 222">
                  <a:extLst>
                    <a:ext uri="{FF2B5EF4-FFF2-40B4-BE49-F238E27FC236}">
                      <a16:creationId xmlns:a16="http://schemas.microsoft.com/office/drawing/2014/main" id="{0B480ED7-0962-4E9A-A501-8016B035205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82D91AF1-B399-4416-A58E-9EB0515CCC0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7781F0E7-5C4F-4F77-BF7E-FAB5A8CF76D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12" name="Rechthoek: afgeronde hoeken 211">
                    <a:extLst>
                      <a:ext uri="{FF2B5EF4-FFF2-40B4-BE49-F238E27FC236}">
                        <a16:creationId xmlns:a16="http://schemas.microsoft.com/office/drawing/2014/main" id="{08F817ED-E8A4-4DAE-A3D6-0BACB6522A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" name="Rechthoek 212">
                    <a:extLst>
                      <a:ext uri="{FF2B5EF4-FFF2-40B4-BE49-F238E27FC236}">
                        <a16:creationId xmlns:a16="http://schemas.microsoft.com/office/drawing/2014/main" id="{2EE23A60-CB98-442D-8068-EA462EB136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" name="Rechthoek 213">
                    <a:extLst>
                      <a:ext uri="{FF2B5EF4-FFF2-40B4-BE49-F238E27FC236}">
                        <a16:creationId xmlns:a16="http://schemas.microsoft.com/office/drawing/2014/main" id="{F9352AE3-5CA6-4FC0-929D-32247EFD80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5" name="Rechthoek 214">
                    <a:extLst>
                      <a:ext uri="{FF2B5EF4-FFF2-40B4-BE49-F238E27FC236}">
                        <a16:creationId xmlns:a16="http://schemas.microsoft.com/office/drawing/2014/main" id="{CC27DA91-AC92-4079-AF72-24E821FB5A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6" name="Rechthoek 215">
                    <a:extLst>
                      <a:ext uri="{FF2B5EF4-FFF2-40B4-BE49-F238E27FC236}">
                        <a16:creationId xmlns:a16="http://schemas.microsoft.com/office/drawing/2014/main" id="{14C29A2A-AFFD-47BD-A1CB-746C855CEA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7" name="Rechthoek 216">
                    <a:extLst>
                      <a:ext uri="{FF2B5EF4-FFF2-40B4-BE49-F238E27FC236}">
                        <a16:creationId xmlns:a16="http://schemas.microsoft.com/office/drawing/2014/main" id="{82C27DC8-71E9-4DB7-8F10-7965D44359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1" name="Boog 210">
                  <a:extLst>
                    <a:ext uri="{FF2B5EF4-FFF2-40B4-BE49-F238E27FC236}">
                      <a16:creationId xmlns:a16="http://schemas.microsoft.com/office/drawing/2014/main" id="{A97B3C87-0B57-47A3-9118-CFFB0D8AD6A3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7" name="Tekstvak 206">
                <a:extLst>
                  <a:ext uri="{FF2B5EF4-FFF2-40B4-BE49-F238E27FC236}">
                    <a16:creationId xmlns:a16="http://schemas.microsoft.com/office/drawing/2014/main" id="{2148C7CD-2B38-4E46-9A5F-4FDADE6E97C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08" name="Tekstvak 207">
                <a:extLst>
                  <a:ext uri="{FF2B5EF4-FFF2-40B4-BE49-F238E27FC236}">
                    <a16:creationId xmlns:a16="http://schemas.microsoft.com/office/drawing/2014/main" id="{43C260D5-1A7F-4A06-8EB4-5CDC8BE0E8D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09" name="Vrije vorm: vorm 208">
                <a:extLst>
                  <a:ext uri="{FF2B5EF4-FFF2-40B4-BE49-F238E27FC236}">
                    <a16:creationId xmlns:a16="http://schemas.microsoft.com/office/drawing/2014/main" id="{91CE55CD-9B60-48B2-8513-D2A551E5B28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3FBDEF1B-DEAA-449E-9DB5-60EB31A75FF1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237D0C84-3BA7-4294-928E-03D8975FB3B8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194" name="ICOON_info">
                <a:extLst>
                  <a:ext uri="{FF2B5EF4-FFF2-40B4-BE49-F238E27FC236}">
                    <a16:creationId xmlns:a16="http://schemas.microsoft.com/office/drawing/2014/main" id="{D9CDB75F-1FDC-4F1C-96A1-9C3B6C49FFE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01" name="Ovaal 200">
                  <a:extLst>
                    <a:ext uri="{FF2B5EF4-FFF2-40B4-BE49-F238E27FC236}">
                      <a16:creationId xmlns:a16="http://schemas.microsoft.com/office/drawing/2014/main" id="{D3DF6EF3-C0F6-4752-A4FE-D13F146F135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2" name="Graphic 163" descr="Informatie">
                  <a:extLst>
                    <a:ext uri="{FF2B5EF4-FFF2-40B4-BE49-F238E27FC236}">
                      <a16:creationId xmlns:a16="http://schemas.microsoft.com/office/drawing/2014/main" id="{BF6AC3BD-6181-4C0E-97D6-A6FC3C75DC1E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7AC09500-F344-4382-AA1C-AB4D3428832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96" name="Inspireren">
                  <a:extLst>
                    <a:ext uri="{FF2B5EF4-FFF2-40B4-BE49-F238E27FC236}">
                      <a16:creationId xmlns:a16="http://schemas.microsoft.com/office/drawing/2014/main" id="{4637D877-4B88-4ADC-B1ED-ECA7BA73AE36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8" name="Freeform 12">
                    <a:extLst>
                      <a:ext uri="{FF2B5EF4-FFF2-40B4-BE49-F238E27FC236}">
                        <a16:creationId xmlns:a16="http://schemas.microsoft.com/office/drawing/2014/main" id="{2FAFFF36-500A-403D-9785-5B108ADDB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99" name="Freeform 13">
                    <a:extLst>
                      <a:ext uri="{FF2B5EF4-FFF2-40B4-BE49-F238E27FC236}">
                        <a16:creationId xmlns:a16="http://schemas.microsoft.com/office/drawing/2014/main" id="{423608CD-A31E-4ED2-9DCD-603389B0E5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00" name="Freeform 14">
                    <a:extLst>
                      <a:ext uri="{FF2B5EF4-FFF2-40B4-BE49-F238E27FC236}">
                        <a16:creationId xmlns:a16="http://schemas.microsoft.com/office/drawing/2014/main" id="{1AB65CBB-DEAD-41E5-83B7-96AAFC2B3A7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97" name="Tekstvak 196">
                  <a:extLst>
                    <a:ext uri="{FF2B5EF4-FFF2-40B4-BE49-F238E27FC236}">
                      <a16:creationId xmlns:a16="http://schemas.microsoft.com/office/drawing/2014/main" id="{0D80279B-0929-4832-BB48-EAD121E138BE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DC8ECEE1-FB5C-4BEB-B3CA-328A8C78235C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17E32649-09EA-4EA4-9EED-4C5E7DCA3D8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82EA9FC1-264B-4462-95EE-7718BC9A5CB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F121AA79-EA24-49AE-81E0-431DE217E9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CF6D013B-82A5-4171-B7AD-2281744A26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E236AAA6-E398-401B-AE32-CDD8BB03972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FD39A3C7-65CA-406A-A0B0-467835F634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5ECAE5D9-1441-4062-9FEA-9CE9D360D36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57BD3C39-85AC-4810-B753-CD02C2CB239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917A8995-BD48-4090-8FEA-3E60D438F22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733EE20D-E7C8-4C59-8B37-8CF86F791B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4BC82190-F923-4A16-B61E-0F90E6D8C86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FBD3789E-6F10-4014-AF54-5917690C775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89B8A039-0E39-410E-910D-CA96F9BD6D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3E1BB3F9-C653-4519-A175-C21B6543C9D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F6A75642-54E6-4B53-B4DF-7CB4344E8AF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06E2960D-02C8-412A-9AFB-5AE9130D96D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CAA9363C-A101-4752-A299-54D5C543D3E2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2136C841-594D-4EDE-A36E-EDA81DF382B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2BD2538-322C-4F96-A30F-EAB52ABDBB5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5BD8861C-D4D6-488C-831B-5DA64A0578E8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EFD375AD-CB69-4C41-AA59-9BDF4CF697B8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173" name="Vrije vorm: vorm 172">
                  <a:extLst>
                    <a:ext uri="{FF2B5EF4-FFF2-40B4-BE49-F238E27FC236}">
                      <a16:creationId xmlns:a16="http://schemas.microsoft.com/office/drawing/2014/main" id="{B7E7E8D0-F319-45CC-BAE3-6E7D3EAF73A7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71FF306F-5FF0-4BDC-B274-EBCBF05D556D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75" name="Vrije vorm: vorm 174">
                    <a:extLst>
                      <a:ext uri="{FF2B5EF4-FFF2-40B4-BE49-F238E27FC236}">
                        <a16:creationId xmlns:a16="http://schemas.microsoft.com/office/drawing/2014/main" id="{4B1F8432-7FCB-4F2A-969E-91A06A03DB2E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76" name="Vrije vorm: vorm 175">
                    <a:extLst>
                      <a:ext uri="{FF2B5EF4-FFF2-40B4-BE49-F238E27FC236}">
                        <a16:creationId xmlns:a16="http://schemas.microsoft.com/office/drawing/2014/main" id="{3E11DBB4-026F-47D7-84CE-9249E14D3699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72" name="Tekstvak 171">
                <a:extLst>
                  <a:ext uri="{FF2B5EF4-FFF2-40B4-BE49-F238E27FC236}">
                    <a16:creationId xmlns:a16="http://schemas.microsoft.com/office/drawing/2014/main" id="{D693727D-08F6-471D-9DED-031118DDBF7F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sp>
        <p:nvSpPr>
          <p:cNvPr id="120" name="Tijdelijke aanduiding voor tekst 13">
            <a:extLst>
              <a:ext uri="{FF2B5EF4-FFF2-40B4-BE49-F238E27FC236}">
                <a16:creationId xmlns:a16="http://schemas.microsoft.com/office/drawing/2014/main" id="{EC0C86F5-8685-4B2B-AD9D-57D4D7CCD15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806" y="6255077"/>
            <a:ext cx="1748641" cy="43716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121" name="INSTRUCTION">
            <a:extLst>
              <a:ext uri="{FF2B5EF4-FFF2-40B4-BE49-F238E27FC236}">
                <a16:creationId xmlns:a16="http://schemas.microsoft.com/office/drawing/2014/main" id="{F19E830B-E247-4C32-9411-A5CFC9E7DCE0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2F55065-A07A-49DC-BD0C-42F6CEB4A484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C2C9CF55-FD10-4C3C-9147-4C10A915052D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‘Slidebuilder’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4" name="Gelijkbenige driehoek 123">
              <a:extLst>
                <a:ext uri="{FF2B5EF4-FFF2-40B4-BE49-F238E27FC236}">
                  <a16:creationId xmlns:a16="http://schemas.microsoft.com/office/drawing/2014/main" id="{5D2EB3DD-FCF2-4151-AFF4-09ECAB37B85A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151743"/>
      </p:ext>
    </p:extLst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667" decel="89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>
        <p:tmplLst>
          <p:tmpl>
            <p:tnLst>
              <p:par>
                <p:cTn presetID="2" presetClass="entr" presetSubtype="2" accel="10667" decel="89333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A7B8CC9B-09C3-440C-B3D6-85A42571B35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-11174" y="-429384"/>
            <a:ext cx="5295018" cy="7287384"/>
          </a:xfrm>
          <a:custGeom>
            <a:avLst/>
            <a:gdLst>
              <a:gd name="connsiteX0" fmla="*/ 4216248 w 5295018"/>
              <a:gd name="connsiteY0" fmla="*/ 0 h 7287384"/>
              <a:gd name="connsiteX1" fmla="*/ 4351750 w 5295018"/>
              <a:gd name="connsiteY1" fmla="*/ 0 h 7287384"/>
              <a:gd name="connsiteX2" fmla="*/ 4667469 w 5295018"/>
              <a:gd name="connsiteY2" fmla="*/ 315719 h 7287384"/>
              <a:gd name="connsiteX3" fmla="*/ 4667469 w 5295018"/>
              <a:gd name="connsiteY3" fmla="*/ 419446 h 7287384"/>
              <a:gd name="connsiteX4" fmla="*/ 5295018 w 5295018"/>
              <a:gd name="connsiteY4" fmla="*/ 419446 h 7287384"/>
              <a:gd name="connsiteX5" fmla="*/ 2172228 w 5295018"/>
              <a:gd name="connsiteY5" fmla="*/ 7287384 h 7287384"/>
              <a:gd name="connsiteX6" fmla="*/ 0 w 5295018"/>
              <a:gd name="connsiteY6" fmla="*/ 7287384 h 7287384"/>
              <a:gd name="connsiteX7" fmla="*/ 0 w 5295018"/>
              <a:gd name="connsiteY7" fmla="*/ 419446 h 7287384"/>
              <a:gd name="connsiteX8" fmla="*/ 3900529 w 5295018"/>
              <a:gd name="connsiteY8" fmla="*/ 419446 h 7287384"/>
              <a:gd name="connsiteX9" fmla="*/ 3900529 w 5295018"/>
              <a:gd name="connsiteY9" fmla="*/ 315719 h 7287384"/>
              <a:gd name="connsiteX10" fmla="*/ 4216248 w 5295018"/>
              <a:gd name="connsiteY10" fmla="*/ 0 h 72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5018" h="7287384">
                <a:moveTo>
                  <a:pt x="4216248" y="0"/>
                </a:moveTo>
                <a:lnTo>
                  <a:pt x="4351750" y="0"/>
                </a:lnTo>
                <a:cubicBezTo>
                  <a:pt x="4526117" y="0"/>
                  <a:pt x="4667469" y="141352"/>
                  <a:pt x="4667469" y="315719"/>
                </a:cubicBezTo>
                <a:lnTo>
                  <a:pt x="4667469" y="419446"/>
                </a:lnTo>
                <a:lnTo>
                  <a:pt x="5295018" y="419446"/>
                </a:lnTo>
                <a:lnTo>
                  <a:pt x="2172228" y="7287384"/>
                </a:lnTo>
                <a:lnTo>
                  <a:pt x="0" y="7287384"/>
                </a:lnTo>
                <a:lnTo>
                  <a:pt x="0" y="419446"/>
                </a:lnTo>
                <a:lnTo>
                  <a:pt x="3900529" y="419446"/>
                </a:lnTo>
                <a:lnTo>
                  <a:pt x="3900529" y="315719"/>
                </a:lnTo>
                <a:cubicBezTo>
                  <a:pt x="3900529" y="141352"/>
                  <a:pt x="4041881" y="0"/>
                  <a:pt x="4216248" y="0"/>
                </a:cubicBezTo>
                <a:close/>
              </a:path>
            </a:pathLst>
          </a:custGeom>
          <a:solidFill>
            <a:schemeClr val="bg2"/>
          </a:solidFill>
          <a:effectLst>
            <a:outerShdw blurRad="127000" dist="38100" dir="5400000" algn="tl" rotWithShape="0">
              <a:prstClr val="black">
                <a:alpha val="20000"/>
              </a:prstClr>
            </a:outerShdw>
          </a:effectLst>
        </p:spPr>
        <p:txBody>
          <a:bodyPr wrap="none" lIns="4788000" tIns="21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 sz="1100" i="1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&lt; 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</a:t>
            </a:r>
          </a:p>
        </p:txBody>
      </p:sp>
      <p:sp>
        <p:nvSpPr>
          <p:cNvPr id="73" name="ONDERHOEK">
            <a:extLst>
              <a:ext uri="{FF2B5EF4-FFF2-40B4-BE49-F238E27FC236}">
                <a16:creationId xmlns:a16="http://schemas.microsoft.com/office/drawing/2014/main" id="{CD2D690E-615C-4051-AA74-7492602802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7471" y="-189706"/>
            <a:ext cx="3204530" cy="7047706"/>
          </a:xfrm>
          <a:custGeom>
            <a:avLst/>
            <a:gdLst>
              <a:gd name="connsiteX0" fmla="*/ 1048001 w 1048001"/>
              <a:gd name="connsiteY0" fmla="*/ 0 h 2304863"/>
              <a:gd name="connsiteX1" fmla="*/ 1048001 w 1048001"/>
              <a:gd name="connsiteY1" fmla="*/ 2304863 h 2304863"/>
              <a:gd name="connsiteX2" fmla="*/ 0 w 1048001"/>
              <a:gd name="connsiteY2" fmla="*/ 2304863 h 230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8001" h="2304863">
                <a:moveTo>
                  <a:pt x="1048001" y="0"/>
                </a:moveTo>
                <a:lnTo>
                  <a:pt x="1048001" y="2304863"/>
                </a:lnTo>
                <a:lnTo>
                  <a:pt x="0" y="2304863"/>
                </a:lnTo>
                <a:close/>
              </a:path>
            </a:pathLst>
          </a:custGeom>
          <a:solidFill>
            <a:schemeClr val="accent1">
              <a:alpha val="8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91" name="Tijdelijke aanduiding voor tekst 90">
            <a:extLst>
              <a:ext uri="{FF2B5EF4-FFF2-40B4-BE49-F238E27FC236}">
                <a16:creationId xmlns:a16="http://schemas.microsoft.com/office/drawing/2014/main" id="{4C357FEB-B8B8-491B-9F57-E72ECE33E01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-5381" y="-1"/>
            <a:ext cx="5279325" cy="6858001"/>
          </a:xfrm>
          <a:custGeom>
            <a:avLst/>
            <a:gdLst>
              <a:gd name="connsiteX0" fmla="*/ 0 w 5279325"/>
              <a:gd name="connsiteY0" fmla="*/ 0 h 6858001"/>
              <a:gd name="connsiteX1" fmla="*/ 5279325 w 5279325"/>
              <a:gd name="connsiteY1" fmla="*/ 0 h 6858001"/>
              <a:gd name="connsiteX2" fmla="*/ 2161054 w 5279325"/>
              <a:gd name="connsiteY2" fmla="*/ 6858001 h 6858001"/>
              <a:gd name="connsiteX3" fmla="*/ 0 w 527932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5" h="6858001">
                <a:moveTo>
                  <a:pt x="0" y="0"/>
                </a:moveTo>
                <a:lnTo>
                  <a:pt x="5279325" y="0"/>
                </a:lnTo>
                <a:lnTo>
                  <a:pt x="2161054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5" name="WAAS LOGO">
            <a:extLst>
              <a:ext uri="{FF2B5EF4-FFF2-40B4-BE49-F238E27FC236}">
                <a16:creationId xmlns:a16="http://schemas.microsoft.com/office/drawing/2014/main" id="{347FCECC-69F7-4A14-AE35-DA7C74D2D1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0" y="3834064"/>
            <a:ext cx="12192000" cy="3023934"/>
          </a:xfrm>
          <a:prstGeom prst="rect">
            <a:avLst/>
          </a:prstGeom>
          <a:gradFill flip="none" rotWithShape="1">
            <a:gsLst>
              <a:gs pos="2000">
                <a:srgbClr val="FFFFFF">
                  <a:alpha val="95000"/>
                </a:srgbClr>
              </a:gs>
              <a:gs pos="47000">
                <a:schemeClr val="bg1">
                  <a:alpha val="0"/>
                </a:schemeClr>
              </a:gs>
            </a:gsLst>
            <a:lin ang="16800000" scaled="0"/>
            <a:tileRect/>
          </a:gradFill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62FD6D9-B28F-423D-B4AF-E09C0D5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4106225-7759-4783-8492-2C7D9C412BF6}" type="datetime4">
              <a:rPr lang="en-GB" smtClean="0"/>
              <a:pPr/>
              <a:t>07 May 2021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0DA769-323A-4554-8D5D-1EFACC1F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Place a footer: Insert &gt; Header &amp; Footer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2BB198-B749-418F-9654-05F9FB28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2C38B9C-D38E-4D5C-B316-56E586E48422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80CE9B7B-97E9-4C0F-801C-88429143A646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>
                  <a:latin typeface="+mn-lt"/>
                </a:rPr>
                <a:t>Submenu</a:t>
              </a:r>
            </a:p>
          </p:txBody>
        </p:sp>
        <p:sp>
          <p:nvSpPr>
            <p:cNvPr id="8" name="Rechthoekige driehoek 7">
              <a:extLst>
                <a:ext uri="{FF2B5EF4-FFF2-40B4-BE49-F238E27FC236}">
                  <a16:creationId xmlns:a16="http://schemas.microsoft.com/office/drawing/2014/main" id="{B38154C4-85B0-4EA6-9AC8-8CE07B592956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>
                <a:latin typeface="+mn-lt"/>
              </a:endParaRPr>
            </a:p>
          </p:txBody>
        </p:sp>
      </p:grpSp>
      <p:sp>
        <p:nvSpPr>
          <p:cNvPr id="68" name="UILICHTING BALK">
            <a:extLst>
              <a:ext uri="{FF2B5EF4-FFF2-40B4-BE49-F238E27FC236}">
                <a16:creationId xmlns:a16="http://schemas.microsoft.com/office/drawing/2014/main" id="{01888011-0794-4621-BA3E-87621D3279D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271558" y="965701"/>
            <a:ext cx="5677660" cy="450000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50" name="Tijdelijke aanduiding voor tekst 8">
            <a:extLst>
              <a:ext uri="{FF2B5EF4-FFF2-40B4-BE49-F238E27FC236}">
                <a16:creationId xmlns:a16="http://schemas.microsoft.com/office/drawing/2014/main" id="{0D7C15B7-90CC-491C-AF2B-7070DC68ED7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872874" y="979293"/>
            <a:ext cx="5060331" cy="450055"/>
          </a:xfrm>
        </p:spPr>
        <p:txBody>
          <a:bodyPr lIns="0" anchor="ctr"/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Place the chapter title here (of max. 2 lines)</a:t>
            </a:r>
          </a:p>
        </p:txBody>
      </p:sp>
      <p:sp>
        <p:nvSpPr>
          <p:cNvPr id="66" name="Tijdelijke aanduiding voor verticale tekst 2">
            <a:extLst>
              <a:ext uri="{FF2B5EF4-FFF2-40B4-BE49-F238E27FC236}">
                <a16:creationId xmlns:a16="http://schemas.microsoft.com/office/drawing/2014/main" id="{1520DCD3-AA2E-45B3-A886-3EFACC18EE5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72874" y="1797668"/>
            <a:ext cx="5060331" cy="4171967"/>
          </a:xfrm>
        </p:spPr>
        <p:txBody>
          <a:bodyPr vert="horz"/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latin typeface="+mn-lt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2pPr>
            <a:lvl3pPr>
              <a:defRPr sz="1800"/>
            </a:lvl3pPr>
            <a:lvl4pPr>
              <a:defRPr sz="20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18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Sub-chapter title</a:t>
            </a:r>
          </a:p>
          <a:p>
            <a:pPr lvl="1"/>
            <a:r>
              <a:rPr lang="en-GB" noProof="0" dirty="0"/>
              <a:t>Sub-sub-chapter title</a:t>
            </a:r>
          </a:p>
        </p:txBody>
      </p:sp>
      <p:sp>
        <p:nvSpPr>
          <p:cNvPr id="67" name="Tijdelijke aanduiding voor tekst 8">
            <a:extLst>
              <a:ext uri="{FF2B5EF4-FFF2-40B4-BE49-F238E27FC236}">
                <a16:creationId xmlns:a16="http://schemas.microsoft.com/office/drawing/2014/main" id="{C37C5FEE-B72F-494D-A934-682C0721D4D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535024" y="399518"/>
            <a:ext cx="1576414" cy="1094002"/>
          </a:xfrm>
        </p:spPr>
        <p:txBody>
          <a:bodyPr lIns="0" anchor="ctr"/>
          <a:lstStyle>
            <a:lvl1pPr marL="0" indent="0" algn="ctr">
              <a:lnSpc>
                <a:spcPct val="100000"/>
              </a:lnSpc>
              <a:buNone/>
              <a:defRPr sz="1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XX</a:t>
            </a:r>
          </a:p>
        </p:txBody>
      </p:sp>
      <p:sp>
        <p:nvSpPr>
          <p:cNvPr id="72" name="Scheidingslijntje">
            <a:extLst>
              <a:ext uri="{FF2B5EF4-FFF2-40B4-BE49-F238E27FC236}">
                <a16:creationId xmlns:a16="http://schemas.microsoft.com/office/drawing/2014/main" id="{AF9FDF8C-47FC-47DE-8245-656F13B37D3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465817">
            <a:off x="11214429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  <a:latin typeface="+mn-lt"/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76" name="GRID" hidden="1">
            <a:extLst>
              <a:ext uri="{FF2B5EF4-FFF2-40B4-BE49-F238E27FC236}">
                <a16:creationId xmlns:a16="http://schemas.microsoft.com/office/drawing/2014/main" id="{B8AFA300-3732-4768-BD78-1909945D251B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B0A2462C-F7D7-4076-9B73-A68EC22D032F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61B3B447-F237-4A68-A82B-E67CCAF29AD4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B3ACFAF2-753A-471D-9B9C-6AD526FC0556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3B71859C-694D-4989-906D-6DE35DC942A0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9E36B490-FA31-4055-BA85-BD53B04D171C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A2CBB93B-B97C-4D85-A4EC-2386B75AEFC4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224D256B-07F2-4A0F-B6A5-8AEFF86ED9A7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313A3510-35AC-4AA1-B848-468F47A86803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0F982D96-81A2-44FA-9D15-D08F4F0708F2}"/>
                </a:ext>
              </a:extLst>
            </p:cNvPr>
            <p:cNvSpPr/>
            <p:nvPr userDrawn="1"/>
          </p:nvSpPr>
          <p:spPr>
            <a:xfrm>
              <a:off x="9782134" y="3998798"/>
              <a:ext cx="2409866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5763E8C-18EC-4C97-AE64-D92900531C69}"/>
                </a:ext>
              </a:extLst>
            </p:cNvPr>
            <p:cNvSpPr/>
            <p:nvPr userDrawn="1"/>
          </p:nvSpPr>
          <p:spPr>
            <a:xfrm>
              <a:off x="9782133" y="3998796"/>
              <a:ext cx="360000" cy="23308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3" name="Tijdelijke aanduiding voor tekst 21">
            <a:extLst>
              <a:ext uri="{FF2B5EF4-FFF2-40B4-BE49-F238E27FC236}">
                <a16:creationId xmlns:a16="http://schemas.microsoft.com/office/drawing/2014/main" id="{5D526384-FBF3-487B-A9D8-239660A81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1" y="-6986"/>
            <a:ext cx="711779" cy="1570816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3" fmla="*/ 1528932 w 1528932"/>
              <a:gd name="connsiteY3" fmla="*/ 0 h 1528932"/>
              <a:gd name="connsiteX0" fmla="*/ 1540175 w 1540175"/>
              <a:gd name="connsiteY0" fmla="*/ 0 h 1534005"/>
              <a:gd name="connsiteX1" fmla="*/ 1540175 w 1540175"/>
              <a:gd name="connsiteY1" fmla="*/ 1528932 h 1534005"/>
              <a:gd name="connsiteX2" fmla="*/ 0 w 1540175"/>
              <a:gd name="connsiteY2" fmla="*/ 1534005 h 1534005"/>
              <a:gd name="connsiteX3" fmla="*/ 1540175 w 1540175"/>
              <a:gd name="connsiteY3" fmla="*/ 0 h 153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175" h="1534005">
                <a:moveTo>
                  <a:pt x="1540175" y="0"/>
                </a:moveTo>
                <a:lnTo>
                  <a:pt x="1540175" y="1528932"/>
                </a:lnTo>
                <a:lnTo>
                  <a:pt x="0" y="1534005"/>
                </a:lnTo>
                <a:lnTo>
                  <a:pt x="1540175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94" name="Tijdelijke aanduiding voor tekst 22">
            <a:extLst>
              <a:ext uri="{FF2B5EF4-FFF2-40B4-BE49-F238E27FC236}">
                <a16:creationId xmlns:a16="http://schemas.microsoft.com/office/drawing/2014/main" id="{41E87395-713B-4D41-8A8A-14DDD4403F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90926" y="89309"/>
            <a:ext cx="577554" cy="127189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0" fmla="*/ 1586001 w 1586001"/>
              <a:gd name="connsiteY0" fmla="*/ 0 h 1528932"/>
              <a:gd name="connsiteX1" fmla="*/ 1586001 w 1586001"/>
              <a:gd name="connsiteY1" fmla="*/ 1528932 h 1528932"/>
              <a:gd name="connsiteX2" fmla="*/ 0 w 1586001"/>
              <a:gd name="connsiteY2" fmla="*/ 1528932 h 1528932"/>
              <a:gd name="connsiteX3" fmla="*/ 1586001 w 1586001"/>
              <a:gd name="connsiteY3" fmla="*/ 0 h 1528932"/>
              <a:gd name="connsiteX0" fmla="*/ 1586001 w 1586001"/>
              <a:gd name="connsiteY0" fmla="*/ 0 h 1535204"/>
              <a:gd name="connsiteX1" fmla="*/ 1586001 w 1586001"/>
              <a:gd name="connsiteY1" fmla="*/ 1535204 h 1535204"/>
              <a:gd name="connsiteX2" fmla="*/ 0 w 1586001"/>
              <a:gd name="connsiteY2" fmla="*/ 1535204 h 1535204"/>
              <a:gd name="connsiteX3" fmla="*/ 1586001 w 1586001"/>
              <a:gd name="connsiteY3" fmla="*/ 0 h 153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001" h="1535204">
                <a:moveTo>
                  <a:pt x="1586001" y="0"/>
                </a:moveTo>
                <a:lnTo>
                  <a:pt x="1586001" y="1535204"/>
                </a:lnTo>
                <a:lnTo>
                  <a:pt x="0" y="1535204"/>
                </a:lnTo>
                <a:cubicBezTo>
                  <a:pt x="509644" y="1025560"/>
                  <a:pt x="1076357" y="509644"/>
                  <a:pt x="158600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95" name="Tijdelijke aanduiding voor tekst 15">
            <a:extLst>
              <a:ext uri="{FF2B5EF4-FFF2-40B4-BE49-F238E27FC236}">
                <a16:creationId xmlns:a16="http://schemas.microsoft.com/office/drawing/2014/main" id="{1820D462-1AD5-4B56-95FA-EC4B859D4A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061" y="202682"/>
            <a:ext cx="119817" cy="24333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193" name="INSTRUCTION">
            <a:extLst>
              <a:ext uri="{FF2B5EF4-FFF2-40B4-BE49-F238E27FC236}">
                <a16:creationId xmlns:a16="http://schemas.microsoft.com/office/drawing/2014/main" id="{CE471404-B837-4BBB-A376-A9507F1C6AD3}"/>
              </a:ext>
            </a:extLst>
          </p:cNvPr>
          <p:cNvGrpSpPr/>
          <p:nvPr userDrawn="1"/>
        </p:nvGrpSpPr>
        <p:grpSpPr>
          <a:xfrm>
            <a:off x="-3786165" y="-1"/>
            <a:ext cx="3693386" cy="6640349"/>
            <a:chOff x="-3786165" y="-1"/>
            <a:chExt cx="3693386" cy="6640349"/>
          </a:xfrm>
        </p:grpSpPr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8F95F5AD-7488-4622-B71E-C6EB113B8B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1656ECFE-EDE9-4DAE-AF9A-AC685E13D0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C6196128-6CD5-4886-8ED2-6931786558D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7" name="Ovaal 196">
              <a:extLst>
                <a:ext uri="{FF2B5EF4-FFF2-40B4-BE49-F238E27FC236}">
                  <a16:creationId xmlns:a16="http://schemas.microsoft.com/office/drawing/2014/main" id="{B7FBAA0E-D913-437C-A126-3A48E1959718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3C7C6BDB-715E-4897-A39D-C6091EDC100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9" name="Ovaal 198">
              <a:extLst>
                <a:ext uri="{FF2B5EF4-FFF2-40B4-BE49-F238E27FC236}">
                  <a16:creationId xmlns:a16="http://schemas.microsoft.com/office/drawing/2014/main" id="{C8BE4977-C9ED-4DF4-B771-976E6DDEBFED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0" name="Rechthoek 199">
              <a:extLst>
                <a:ext uri="{FF2B5EF4-FFF2-40B4-BE49-F238E27FC236}">
                  <a16:creationId xmlns:a16="http://schemas.microsoft.com/office/drawing/2014/main" id="{B1C08B40-1917-4A0E-8348-8C3D15D682FD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201" name="Rechthoek 200">
              <a:extLst>
                <a:ext uri="{FF2B5EF4-FFF2-40B4-BE49-F238E27FC236}">
                  <a16:creationId xmlns:a16="http://schemas.microsoft.com/office/drawing/2014/main" id="{B3268357-5B86-47C7-AEEC-5634A23F8199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2" name="Groep 201">
              <a:extLst>
                <a:ext uri="{FF2B5EF4-FFF2-40B4-BE49-F238E27FC236}">
                  <a16:creationId xmlns:a16="http://schemas.microsoft.com/office/drawing/2014/main" id="{17020CB6-5007-4AC8-A87D-7B4778DA0FDB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4E1CA3D7-FBC0-4FA8-AFE4-4B223F04142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2" name="Rechthoek 241">
                <a:extLst>
                  <a:ext uri="{FF2B5EF4-FFF2-40B4-BE49-F238E27FC236}">
                    <a16:creationId xmlns:a16="http://schemas.microsoft.com/office/drawing/2014/main" id="{B5A850A9-596B-41CD-8D4D-1DD084A787A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E631E739-8DFE-4C4F-A713-E9E295C2D1D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56" name="Rechthoek: afgeronde hoeken 255">
                  <a:extLst>
                    <a:ext uri="{FF2B5EF4-FFF2-40B4-BE49-F238E27FC236}">
                      <a16:creationId xmlns:a16="http://schemas.microsoft.com/office/drawing/2014/main" id="{F933E4D9-8889-4E42-BF32-84B90BB4053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7" name="Rechthoek 256">
                  <a:extLst>
                    <a:ext uri="{FF2B5EF4-FFF2-40B4-BE49-F238E27FC236}">
                      <a16:creationId xmlns:a16="http://schemas.microsoft.com/office/drawing/2014/main" id="{236CC639-D930-4AA5-9811-51E882F8256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8EFECFA9-F5B0-4C61-820B-705043C92E7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9" name="Rechthoek 258">
                  <a:extLst>
                    <a:ext uri="{FF2B5EF4-FFF2-40B4-BE49-F238E27FC236}">
                      <a16:creationId xmlns:a16="http://schemas.microsoft.com/office/drawing/2014/main" id="{39601430-DD8E-4EE5-A08F-3370920FBE3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0" name="Rechthoek 259">
                  <a:extLst>
                    <a:ext uri="{FF2B5EF4-FFF2-40B4-BE49-F238E27FC236}">
                      <a16:creationId xmlns:a16="http://schemas.microsoft.com/office/drawing/2014/main" id="{E0B0159F-7514-4008-B621-06D23742F7B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06A6AA0B-C34E-48FE-AB2F-9704AA556FF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1E7BF2B2-3A19-4CD7-BD39-8A1F1B1415C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08C421BF-A696-4FC8-BC81-92BEC0E6E66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50" name="Rechthoek: afgeronde hoeken 249">
                    <a:extLst>
                      <a:ext uri="{FF2B5EF4-FFF2-40B4-BE49-F238E27FC236}">
                        <a16:creationId xmlns:a16="http://schemas.microsoft.com/office/drawing/2014/main" id="{E893B47F-5C08-4A50-8007-51A66E1376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Rechthoek 250">
                    <a:extLst>
                      <a:ext uri="{FF2B5EF4-FFF2-40B4-BE49-F238E27FC236}">
                        <a16:creationId xmlns:a16="http://schemas.microsoft.com/office/drawing/2014/main" id="{EBEA6A76-05E0-469F-A33A-061BE033A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EF9281CD-9A97-4872-BA9F-3F5794C905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E80C824D-8866-4753-AF85-D3B4E67C5A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4" name="Rechthoek 253">
                    <a:extLst>
                      <a:ext uri="{FF2B5EF4-FFF2-40B4-BE49-F238E27FC236}">
                        <a16:creationId xmlns:a16="http://schemas.microsoft.com/office/drawing/2014/main" id="{FE87631C-1610-4675-A6CC-03F6131EB0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5" name="Rechthoek 254">
                    <a:extLst>
                      <a:ext uri="{FF2B5EF4-FFF2-40B4-BE49-F238E27FC236}">
                        <a16:creationId xmlns:a16="http://schemas.microsoft.com/office/drawing/2014/main" id="{CD1F8A56-22DE-47DF-81B7-DD3ECEB72F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49" name="Boog 248">
                  <a:extLst>
                    <a:ext uri="{FF2B5EF4-FFF2-40B4-BE49-F238E27FC236}">
                      <a16:creationId xmlns:a16="http://schemas.microsoft.com/office/drawing/2014/main" id="{DF3BCBFD-0A84-4C4B-BBA1-56792CC3088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5" name="Tekstvak 244">
                <a:extLst>
                  <a:ext uri="{FF2B5EF4-FFF2-40B4-BE49-F238E27FC236}">
                    <a16:creationId xmlns:a16="http://schemas.microsoft.com/office/drawing/2014/main" id="{DF03EC23-B5DC-444D-B555-0048A6C2F82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46" name="Tekstvak 245">
                <a:extLst>
                  <a:ext uri="{FF2B5EF4-FFF2-40B4-BE49-F238E27FC236}">
                    <a16:creationId xmlns:a16="http://schemas.microsoft.com/office/drawing/2014/main" id="{11389042-10DE-4A1F-86FF-639ACD89976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47" name="Vrije vorm: vorm 246">
                <a:extLst>
                  <a:ext uri="{FF2B5EF4-FFF2-40B4-BE49-F238E27FC236}">
                    <a16:creationId xmlns:a16="http://schemas.microsoft.com/office/drawing/2014/main" id="{2158F5CD-1800-4B1E-B36D-5372C268D04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3" name="Groep 202">
              <a:extLst>
                <a:ext uri="{FF2B5EF4-FFF2-40B4-BE49-F238E27FC236}">
                  <a16:creationId xmlns:a16="http://schemas.microsoft.com/office/drawing/2014/main" id="{631E6F57-B198-4E11-A76E-D61D6CC5219B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231" name="Rechthoek 230">
                <a:extLst>
                  <a:ext uri="{FF2B5EF4-FFF2-40B4-BE49-F238E27FC236}">
                    <a16:creationId xmlns:a16="http://schemas.microsoft.com/office/drawing/2014/main" id="{AEC43B47-5311-45CC-838D-F3DCEB29AEC8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1F4699F4-9C6F-4894-84AD-DB4BEDF54EF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39" name="Ovaal 238">
                  <a:extLst>
                    <a:ext uri="{FF2B5EF4-FFF2-40B4-BE49-F238E27FC236}">
                      <a16:creationId xmlns:a16="http://schemas.microsoft.com/office/drawing/2014/main" id="{72E4B23B-F1FC-4D56-8E4C-03BCEFA91C7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Graphic 163" descr="Informatie">
                  <a:extLst>
                    <a:ext uri="{FF2B5EF4-FFF2-40B4-BE49-F238E27FC236}">
                      <a16:creationId xmlns:a16="http://schemas.microsoft.com/office/drawing/2014/main" id="{8FDF19FF-1978-4250-B3C9-B61F9EBD845E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3" name="Groep 232">
                <a:extLst>
                  <a:ext uri="{FF2B5EF4-FFF2-40B4-BE49-F238E27FC236}">
                    <a16:creationId xmlns:a16="http://schemas.microsoft.com/office/drawing/2014/main" id="{1B467893-82CE-4E3C-A096-35DC6CEB569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34" name="Inspireren">
                  <a:extLst>
                    <a:ext uri="{FF2B5EF4-FFF2-40B4-BE49-F238E27FC236}">
                      <a16:creationId xmlns:a16="http://schemas.microsoft.com/office/drawing/2014/main" id="{6E280D69-9779-4FAC-A8C3-105B10682B8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36" name="Freeform 12">
                    <a:extLst>
                      <a:ext uri="{FF2B5EF4-FFF2-40B4-BE49-F238E27FC236}">
                        <a16:creationId xmlns:a16="http://schemas.microsoft.com/office/drawing/2014/main" id="{7FA79358-20F8-4AC5-9562-8E7C416574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37" name="Freeform 13">
                    <a:extLst>
                      <a:ext uri="{FF2B5EF4-FFF2-40B4-BE49-F238E27FC236}">
                        <a16:creationId xmlns:a16="http://schemas.microsoft.com/office/drawing/2014/main" id="{0419986B-6748-494C-94F1-D4F87765E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38" name="Freeform 14">
                    <a:extLst>
                      <a:ext uri="{FF2B5EF4-FFF2-40B4-BE49-F238E27FC236}">
                        <a16:creationId xmlns:a16="http://schemas.microsoft.com/office/drawing/2014/main" id="{E0F1AA51-3BDC-4D63-AC0C-971931FFD0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35" name="Tekstvak 234">
                  <a:extLst>
                    <a:ext uri="{FF2B5EF4-FFF2-40B4-BE49-F238E27FC236}">
                      <a16:creationId xmlns:a16="http://schemas.microsoft.com/office/drawing/2014/main" id="{CF5430EC-D156-46F5-BF54-C959A31B51C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204" name="Groep 203">
              <a:extLst>
                <a:ext uri="{FF2B5EF4-FFF2-40B4-BE49-F238E27FC236}">
                  <a16:creationId xmlns:a16="http://schemas.microsoft.com/office/drawing/2014/main" id="{24B51661-6564-4029-BAD4-0039F6FB557F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215" name="Groep 214">
                <a:extLst>
                  <a:ext uri="{FF2B5EF4-FFF2-40B4-BE49-F238E27FC236}">
                    <a16:creationId xmlns:a16="http://schemas.microsoft.com/office/drawing/2014/main" id="{BCF544FF-FB59-489D-9402-04346D77952A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18" name="Groep 217">
                  <a:extLst>
                    <a:ext uri="{FF2B5EF4-FFF2-40B4-BE49-F238E27FC236}">
                      <a16:creationId xmlns:a16="http://schemas.microsoft.com/office/drawing/2014/main" id="{DFDE241E-F73B-49C8-A82C-057AC43945D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25" name="Groep 224">
                    <a:extLst>
                      <a:ext uri="{FF2B5EF4-FFF2-40B4-BE49-F238E27FC236}">
                        <a16:creationId xmlns:a16="http://schemas.microsoft.com/office/drawing/2014/main" id="{C2965539-484C-4F8C-B730-55D9A64CA52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28" name="Rechthoek 227">
                      <a:extLst>
                        <a:ext uri="{FF2B5EF4-FFF2-40B4-BE49-F238E27FC236}">
                          <a16:creationId xmlns:a16="http://schemas.microsoft.com/office/drawing/2014/main" id="{4958888D-CC02-4487-AD11-3B47DAD70E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9" name="Rechthoek 228">
                      <a:extLst>
                        <a:ext uri="{FF2B5EF4-FFF2-40B4-BE49-F238E27FC236}">
                          <a16:creationId xmlns:a16="http://schemas.microsoft.com/office/drawing/2014/main" id="{6A365F44-5E03-4232-B574-E972DA5AA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0" name="Ovaal 229">
                      <a:extLst>
                        <a:ext uri="{FF2B5EF4-FFF2-40B4-BE49-F238E27FC236}">
                          <a16:creationId xmlns:a16="http://schemas.microsoft.com/office/drawing/2014/main" id="{1B28C7EC-1736-4478-84DE-E83853BD0D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26" name="Afbeelding 225">
                    <a:extLst>
                      <a:ext uri="{FF2B5EF4-FFF2-40B4-BE49-F238E27FC236}">
                        <a16:creationId xmlns:a16="http://schemas.microsoft.com/office/drawing/2014/main" id="{D956BB7A-D6BB-49A5-BCA4-BEF22C4109A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7" name="Afbeelding 226">
                    <a:extLst>
                      <a:ext uri="{FF2B5EF4-FFF2-40B4-BE49-F238E27FC236}">
                        <a16:creationId xmlns:a16="http://schemas.microsoft.com/office/drawing/2014/main" id="{F929A8E9-3F29-4665-8B5B-9CEE5434C71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9" name="Groep 218">
                  <a:extLst>
                    <a:ext uri="{FF2B5EF4-FFF2-40B4-BE49-F238E27FC236}">
                      <a16:creationId xmlns:a16="http://schemas.microsoft.com/office/drawing/2014/main" id="{91D27982-2CE8-4581-924B-12BCA8D8B64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3" name="Rechthoek 222">
                    <a:extLst>
                      <a:ext uri="{FF2B5EF4-FFF2-40B4-BE49-F238E27FC236}">
                        <a16:creationId xmlns:a16="http://schemas.microsoft.com/office/drawing/2014/main" id="{276C8EF4-C1DD-4FD3-B1E1-1157A63178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4" name="Rechthoek 223">
                    <a:extLst>
                      <a:ext uri="{FF2B5EF4-FFF2-40B4-BE49-F238E27FC236}">
                        <a16:creationId xmlns:a16="http://schemas.microsoft.com/office/drawing/2014/main" id="{51970D7D-8388-40EF-B2FB-A6F674F7C8A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596E2957-EE16-4F81-88B1-CDBF255AA6F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220">
                    <a:extLst>
                      <a:ext uri="{FF2B5EF4-FFF2-40B4-BE49-F238E27FC236}">
                        <a16:creationId xmlns:a16="http://schemas.microsoft.com/office/drawing/2014/main" id="{BC4491E8-0212-4723-A2FA-21D120E5C8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2" name="Rechthoek 221">
                    <a:extLst>
                      <a:ext uri="{FF2B5EF4-FFF2-40B4-BE49-F238E27FC236}">
                        <a16:creationId xmlns:a16="http://schemas.microsoft.com/office/drawing/2014/main" id="{28F747E2-8934-460E-983C-594DF6B1779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F53E839C-8271-4CE5-8E05-82C0A9B8084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17" name="Gelijkbenige driehoek 216">
                <a:extLst>
                  <a:ext uri="{FF2B5EF4-FFF2-40B4-BE49-F238E27FC236}">
                    <a16:creationId xmlns:a16="http://schemas.microsoft.com/office/drawing/2014/main" id="{DBAED66D-7CA2-4C44-87CD-AA2D52BA496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AF17FAD6-F472-4B0C-9307-829FE941C94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6" name="Rechthoek 205">
              <a:extLst>
                <a:ext uri="{FF2B5EF4-FFF2-40B4-BE49-F238E27FC236}">
                  <a16:creationId xmlns:a16="http://schemas.microsoft.com/office/drawing/2014/main" id="{AB576B77-59B5-46CC-B1F1-90A10239F9F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6400E10A-2A69-4451-825A-5C8E3DB585C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08" name="Groep 207">
              <a:extLst>
                <a:ext uri="{FF2B5EF4-FFF2-40B4-BE49-F238E27FC236}">
                  <a16:creationId xmlns:a16="http://schemas.microsoft.com/office/drawing/2014/main" id="{03657ADE-4BE0-4517-BAB5-9C60B2706614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09" name="Groep 208">
                <a:extLst>
                  <a:ext uri="{FF2B5EF4-FFF2-40B4-BE49-F238E27FC236}">
                    <a16:creationId xmlns:a16="http://schemas.microsoft.com/office/drawing/2014/main" id="{1070496E-4395-4077-8E51-373039C684AF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11" name="Vrije vorm: vorm 210">
                  <a:extLst>
                    <a:ext uri="{FF2B5EF4-FFF2-40B4-BE49-F238E27FC236}">
                      <a16:creationId xmlns:a16="http://schemas.microsoft.com/office/drawing/2014/main" id="{D799E48F-3278-487B-A8E6-62243EA9CCBE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12" name="Groep 211">
                  <a:extLst>
                    <a:ext uri="{FF2B5EF4-FFF2-40B4-BE49-F238E27FC236}">
                      <a16:creationId xmlns:a16="http://schemas.microsoft.com/office/drawing/2014/main" id="{19C32E24-5E6E-4CD5-BA91-6A2DC8240D51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13" name="Vrije vorm: vorm 212">
                    <a:extLst>
                      <a:ext uri="{FF2B5EF4-FFF2-40B4-BE49-F238E27FC236}">
                        <a16:creationId xmlns:a16="http://schemas.microsoft.com/office/drawing/2014/main" id="{EB8A8E2F-1473-42F9-AFC8-B859BCE6270A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14" name="Vrije vorm: vorm 213">
                    <a:extLst>
                      <a:ext uri="{FF2B5EF4-FFF2-40B4-BE49-F238E27FC236}">
                        <a16:creationId xmlns:a16="http://schemas.microsoft.com/office/drawing/2014/main" id="{E9DBA8C3-E1D0-4CC3-A939-5F7B7C379140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699D6902-2945-4955-B48E-BE4B3D3517DE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grpSp>
        <p:nvGrpSpPr>
          <p:cNvPr id="2" name="INSTRUCTION">
            <a:extLst>
              <a:ext uri="{FF2B5EF4-FFF2-40B4-BE49-F238E27FC236}">
                <a16:creationId xmlns:a16="http://schemas.microsoft.com/office/drawing/2014/main" id="{A1DE527B-DC40-4F77-BD55-8780F0C8C8D8}"/>
              </a:ext>
            </a:extLst>
          </p:cNvPr>
          <p:cNvGrpSpPr/>
          <p:nvPr userDrawn="1"/>
        </p:nvGrpSpPr>
        <p:grpSpPr>
          <a:xfrm>
            <a:off x="12377595" y="0"/>
            <a:ext cx="3693386" cy="3335677"/>
            <a:chOff x="12377595" y="0"/>
            <a:chExt cx="3693386" cy="3335677"/>
          </a:xfrm>
        </p:grpSpPr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D569A2E3-20A2-4066-80D1-14CC4A74C7E1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269823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64" name="Ovaal 263">
              <a:extLst>
                <a:ext uri="{FF2B5EF4-FFF2-40B4-BE49-F238E27FC236}">
                  <a16:creationId xmlns:a16="http://schemas.microsoft.com/office/drawing/2014/main" id="{0F1AD1DB-1274-4281-B22D-FE309FADF188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27DB368E-AE46-4419-95A3-9DB9542E9B84}"/>
                </a:ext>
              </a:extLst>
            </p:cNvPr>
            <p:cNvSpPr/>
            <p:nvPr userDrawn="1"/>
          </p:nvSpPr>
          <p:spPr>
            <a:xfrm>
              <a:off x="12844617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Sub-chapter title</a:t>
              </a:r>
            </a:p>
          </p:txBody>
        </p:sp>
        <p:sp>
          <p:nvSpPr>
            <p:cNvPr id="266" name="Ovaal 265">
              <a:extLst>
                <a:ext uri="{FF2B5EF4-FFF2-40B4-BE49-F238E27FC236}">
                  <a16:creationId xmlns:a16="http://schemas.microsoft.com/office/drawing/2014/main" id="{B530B619-57FE-45F2-8875-CA627C188303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7" name="Rechthoek 266">
              <a:extLst>
                <a:ext uri="{FF2B5EF4-FFF2-40B4-BE49-F238E27FC236}">
                  <a16:creationId xmlns:a16="http://schemas.microsoft.com/office/drawing/2014/main" id="{B575CC3A-DBA6-475C-A491-E4941E1A29F7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F3648087-B296-450E-AC3F-C52A2627EE6F}"/>
                </a:ext>
              </a:extLst>
            </p:cNvPr>
            <p:cNvSpPr/>
            <p:nvPr userDrawn="1"/>
          </p:nvSpPr>
          <p:spPr>
            <a:xfrm>
              <a:off x="12844617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>
                    <a:lumMod val="60000"/>
                    <a:lumOff val="40000"/>
                  </a:schemeClr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rPr>
                <a:t>Sub-sub-chapter title</a:t>
              </a:r>
            </a:p>
          </p:txBody>
        </p:sp>
        <p:sp>
          <p:nvSpPr>
            <p:cNvPr id="283" name="Rechthoek 282">
              <a:extLst>
                <a:ext uri="{FF2B5EF4-FFF2-40B4-BE49-F238E27FC236}">
                  <a16:creationId xmlns:a16="http://schemas.microsoft.com/office/drawing/2014/main" id="{F460948E-EA24-4240-8714-30A007372917}"/>
                </a:ext>
              </a:extLst>
            </p:cNvPr>
            <p:cNvSpPr/>
            <p:nvPr userDrawn="1"/>
          </p:nvSpPr>
          <p:spPr>
            <a:xfrm>
              <a:off x="12377595" y="250767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284" name="ICOON_info">
              <a:extLst>
                <a:ext uri="{FF2B5EF4-FFF2-40B4-BE49-F238E27FC236}">
                  <a16:creationId xmlns:a16="http://schemas.microsoft.com/office/drawing/2014/main" id="{AE7E154D-CA32-4912-895A-E61D981C7CE6}"/>
                </a:ext>
              </a:extLst>
            </p:cNvPr>
            <p:cNvGrpSpPr/>
            <p:nvPr userDrawn="1"/>
          </p:nvGrpSpPr>
          <p:grpSpPr>
            <a:xfrm>
              <a:off x="15787296" y="2376514"/>
              <a:ext cx="283685" cy="283685"/>
              <a:chOff x="-510741" y="5913713"/>
              <a:chExt cx="267555" cy="267555"/>
            </a:xfrm>
          </p:grpSpPr>
          <p:sp>
            <p:nvSpPr>
              <p:cNvPr id="332" name="Ovaal 331">
                <a:extLst>
                  <a:ext uri="{FF2B5EF4-FFF2-40B4-BE49-F238E27FC236}">
                    <a16:creationId xmlns:a16="http://schemas.microsoft.com/office/drawing/2014/main" id="{AB9F9013-4528-4C1D-AFC2-2858568714F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3" name="Graphic 163" descr="Informatie">
                <a:extLst>
                  <a:ext uri="{FF2B5EF4-FFF2-40B4-BE49-F238E27FC236}">
                    <a16:creationId xmlns:a16="http://schemas.microsoft.com/office/drawing/2014/main" id="{7669FF78-7F4B-4926-A294-ECCD8618217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5" name="VOORBEELD">
              <a:extLst>
                <a:ext uri="{FF2B5EF4-FFF2-40B4-BE49-F238E27FC236}">
                  <a16:creationId xmlns:a16="http://schemas.microsoft.com/office/drawing/2014/main" id="{E474E534-6E8B-4535-95CD-84C8FA686D1F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92" name="Rechthoek 291">
                <a:extLst>
                  <a:ext uri="{FF2B5EF4-FFF2-40B4-BE49-F238E27FC236}">
                    <a16:creationId xmlns:a16="http://schemas.microsoft.com/office/drawing/2014/main" id="{32F9FC1D-9E19-4916-8EC4-B3687031D35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F83A730D-3FD7-4300-8C39-E0EDE1BF837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4" name="Groep 293">
                <a:extLst>
                  <a:ext uri="{FF2B5EF4-FFF2-40B4-BE49-F238E27FC236}">
                    <a16:creationId xmlns:a16="http://schemas.microsoft.com/office/drawing/2014/main" id="{1375BB73-5BEA-45E9-ACC4-954338101DD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6ACF954D-12BB-443C-B839-1135A1B64F2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D83BB330-BDC5-4A43-AE93-98A92988F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DE84CD3A-3863-4574-B0DA-05B3BEA810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DBBB510F-3DFE-4832-8DC8-E1E18E6076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E3B23465-6555-4630-9407-CD4F897672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ACBE0FE2-989A-4C25-8397-674490C5D9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6" name="Pijl: rechts 325">
                  <a:extLst>
                    <a:ext uri="{FF2B5EF4-FFF2-40B4-BE49-F238E27FC236}">
                      <a16:creationId xmlns:a16="http://schemas.microsoft.com/office/drawing/2014/main" id="{782D9B0E-F47F-4570-8529-1A0C7003BE0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5" name="Groep 294">
                <a:extLst>
                  <a:ext uri="{FF2B5EF4-FFF2-40B4-BE49-F238E27FC236}">
                    <a16:creationId xmlns:a16="http://schemas.microsoft.com/office/drawing/2014/main" id="{2428D7DA-2166-45E6-881F-29E2CB94735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18" name="Groep 317">
                  <a:extLst>
                    <a:ext uri="{FF2B5EF4-FFF2-40B4-BE49-F238E27FC236}">
                      <a16:creationId xmlns:a16="http://schemas.microsoft.com/office/drawing/2014/main" id="{F894A1AE-AA64-407F-8A5E-A13A6A894DE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39FF9FE3-5079-417E-ABF6-C1C9B29231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7E06C7F5-959A-442A-A9CA-32F27D61F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2" name="Rechte verbindingslijn 321">
                    <a:extLst>
                      <a:ext uri="{FF2B5EF4-FFF2-40B4-BE49-F238E27FC236}">
                        <a16:creationId xmlns:a16="http://schemas.microsoft.com/office/drawing/2014/main" id="{FFB36C6A-CB9A-4CE1-A177-61F0EA4F85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C5372401-BCAB-4AD6-9865-6B56A74762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F6A387FF-BB73-48D9-BC23-4ABE6A665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9" name="Pijl: rechts 318">
                  <a:extLst>
                    <a:ext uri="{FF2B5EF4-FFF2-40B4-BE49-F238E27FC236}">
                      <a16:creationId xmlns:a16="http://schemas.microsoft.com/office/drawing/2014/main" id="{84ED121B-DCAC-4129-A635-4CAD1BD2683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96" name="Rechte verbindingslijn 295">
                <a:extLst>
                  <a:ext uri="{FF2B5EF4-FFF2-40B4-BE49-F238E27FC236}">
                    <a16:creationId xmlns:a16="http://schemas.microsoft.com/office/drawing/2014/main" id="{F48DB354-1851-410A-B4D6-B1EC381079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7" name="Rechte verbindingslijn 296">
                <a:extLst>
                  <a:ext uri="{FF2B5EF4-FFF2-40B4-BE49-F238E27FC236}">
                    <a16:creationId xmlns:a16="http://schemas.microsoft.com/office/drawing/2014/main" id="{B6FC3A0C-D89D-4E05-A896-EE5C2E69DC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98" name="Rechthoek 297">
                <a:extLst>
                  <a:ext uri="{FF2B5EF4-FFF2-40B4-BE49-F238E27FC236}">
                    <a16:creationId xmlns:a16="http://schemas.microsoft.com/office/drawing/2014/main" id="{4C8CF2CD-3705-414B-B723-3F73A7306EE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99" name="Rechthoek 298">
                <a:extLst>
                  <a:ext uri="{FF2B5EF4-FFF2-40B4-BE49-F238E27FC236}">
                    <a16:creationId xmlns:a16="http://schemas.microsoft.com/office/drawing/2014/main" id="{04400564-DE9C-445B-8760-7F3A9DD00C0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96B0834A-4262-407C-9A02-87F67BF16F8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10" name="Rechthoek 309">
                  <a:extLst>
                    <a:ext uri="{FF2B5EF4-FFF2-40B4-BE49-F238E27FC236}">
                      <a16:creationId xmlns:a16="http://schemas.microsoft.com/office/drawing/2014/main" id="{469F9A6C-879C-4551-A900-DCCFA10F446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1" name="Groep 310">
                  <a:extLst>
                    <a:ext uri="{FF2B5EF4-FFF2-40B4-BE49-F238E27FC236}">
                      <a16:creationId xmlns:a16="http://schemas.microsoft.com/office/drawing/2014/main" id="{23346D1E-C5E3-47CC-9EEF-63F59C638B4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CCB7048F-8CD1-4468-A304-EC2FBACD81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78EC7D2E-CDEC-4F1A-B5F2-E1AC3AA34E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FFF1A9F8-34B0-4BF9-A495-9AA1E7E70F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243CF5D7-96CA-421E-911F-A6C699EA1B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441BC419-DD49-49AC-B346-20A14C1BB2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2" name="Pijl: rechts 311">
                  <a:extLst>
                    <a:ext uri="{FF2B5EF4-FFF2-40B4-BE49-F238E27FC236}">
                      <a16:creationId xmlns:a16="http://schemas.microsoft.com/office/drawing/2014/main" id="{E0EDA12A-E429-4102-B7E8-3C85C6CAFF8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44AFC381-2E95-4A88-8EB0-9A2E89532D3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2" name="Rechthoek 301">
                  <a:extLst>
                    <a:ext uri="{FF2B5EF4-FFF2-40B4-BE49-F238E27FC236}">
                      <a16:creationId xmlns:a16="http://schemas.microsoft.com/office/drawing/2014/main" id="{3BAB4960-736B-4C2F-8C35-AE0DAF8953A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3" name="Groep 302">
                  <a:extLst>
                    <a:ext uri="{FF2B5EF4-FFF2-40B4-BE49-F238E27FC236}">
                      <a16:creationId xmlns:a16="http://schemas.microsoft.com/office/drawing/2014/main" id="{B93844AC-A19B-4D43-AB1B-39D9868C2D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D10CF1C5-4EDF-457E-8DEA-1B8E4C2031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CA3A32F1-826E-490C-912D-8DE75F7AE3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2A108697-581E-4944-94FD-C13FE3A621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EC3A224C-D78E-4F41-BC65-7F65DFD630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77455A86-9652-48C7-8B71-B9546D58A2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4" name="Pijl: rechts 303">
                  <a:extLst>
                    <a:ext uri="{FF2B5EF4-FFF2-40B4-BE49-F238E27FC236}">
                      <a16:creationId xmlns:a16="http://schemas.microsoft.com/office/drawing/2014/main" id="{E388C5B0-3E25-485B-B3AB-A0904367DE0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86" name="Groep 285">
              <a:extLst>
                <a:ext uri="{FF2B5EF4-FFF2-40B4-BE49-F238E27FC236}">
                  <a16:creationId xmlns:a16="http://schemas.microsoft.com/office/drawing/2014/main" id="{3F19B8F4-2F4B-4012-97DE-74E7E4911C02}"/>
                </a:ext>
              </a:extLst>
            </p:cNvPr>
            <p:cNvGrpSpPr/>
            <p:nvPr userDrawn="1"/>
          </p:nvGrpSpPr>
          <p:grpSpPr>
            <a:xfrm>
              <a:off x="15225598" y="2639365"/>
              <a:ext cx="627798" cy="576693"/>
              <a:chOff x="-1753862" y="6112775"/>
              <a:chExt cx="759635" cy="697798"/>
            </a:xfrm>
          </p:grpSpPr>
          <p:grpSp>
            <p:nvGrpSpPr>
              <p:cNvPr id="287" name="Inspireren">
                <a:extLst>
                  <a:ext uri="{FF2B5EF4-FFF2-40B4-BE49-F238E27FC236}">
                    <a16:creationId xmlns:a16="http://schemas.microsoft.com/office/drawing/2014/main" id="{D650421B-1C93-476E-B14B-D3403046CCB3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89" name="Freeform 12">
                  <a:extLst>
                    <a:ext uri="{FF2B5EF4-FFF2-40B4-BE49-F238E27FC236}">
                      <a16:creationId xmlns:a16="http://schemas.microsoft.com/office/drawing/2014/main" id="{FCE64234-6BFC-4048-B961-4A4414E1D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90" name="Freeform 13">
                  <a:extLst>
                    <a:ext uri="{FF2B5EF4-FFF2-40B4-BE49-F238E27FC236}">
                      <a16:creationId xmlns:a16="http://schemas.microsoft.com/office/drawing/2014/main" id="{06618993-1BBB-463B-9FD2-BF8FF6285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91" name="Freeform 14">
                  <a:extLst>
                    <a:ext uri="{FF2B5EF4-FFF2-40B4-BE49-F238E27FC236}">
                      <a16:creationId xmlns:a16="http://schemas.microsoft.com/office/drawing/2014/main" id="{F5F7D931-12A6-48D8-B795-9191B7E07C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88" name="Tekstvak 287">
                <a:extLst>
                  <a:ext uri="{FF2B5EF4-FFF2-40B4-BE49-F238E27FC236}">
                    <a16:creationId xmlns:a16="http://schemas.microsoft.com/office/drawing/2014/main" id="{4AB4FCC7-04F6-4A67-9872-FB3A588056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  <p:sp>
        <p:nvSpPr>
          <p:cNvPr id="163" name="Tijdelijke aanduiding voor tekst 13">
            <a:extLst>
              <a:ext uri="{FF2B5EF4-FFF2-40B4-BE49-F238E27FC236}">
                <a16:creationId xmlns:a16="http://schemas.microsoft.com/office/drawing/2014/main" id="{6B112B1B-0DF7-4557-AD19-CE4AA89896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806" y="6255077"/>
            <a:ext cx="1748641" cy="43716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rgbClr val="457AB3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grpSp>
        <p:nvGrpSpPr>
          <p:cNvPr id="164" name="INSTRUCTION">
            <a:extLst>
              <a:ext uri="{FF2B5EF4-FFF2-40B4-BE49-F238E27FC236}">
                <a16:creationId xmlns:a16="http://schemas.microsoft.com/office/drawing/2014/main" id="{3352E002-1C8F-4E6D-9E4C-234F57074486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84BFCEBA-4BC6-4353-BC2B-34E18A41FBE3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 an image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C0E2AE2-3E08-466A-ABD3-6A73149BFAED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frame of the image by clicking on the tag alongside this instruction. Go to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‘Slidebuilder’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 the preferred image and click on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7" name="Gelijkbenige driehoek 166">
              <a:extLst>
                <a:ext uri="{FF2B5EF4-FFF2-40B4-BE49-F238E27FC236}">
                  <a16:creationId xmlns:a16="http://schemas.microsoft.com/office/drawing/2014/main" id="{4A8BEE84-30D2-4520-975C-BFDF4134256C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753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EA779CE-C322-4DFE-A90C-4151EBE2CF70}" type="datetime4">
              <a:rPr lang="en-GB" smtClean="0"/>
              <a:pPr/>
              <a:t>07 May 2021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Place a footer: Insert &gt; Header &amp; Footer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>
                  <a:latin typeface="+mn-lt"/>
                </a:rPr>
                <a:t>Text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>
                <a:latin typeface="+mn-lt"/>
              </a:endParaRPr>
            </a:p>
          </p:txBody>
        </p:sp>
      </p:grpSp>
      <p:grpSp>
        <p:nvGrpSpPr>
          <p:cNvPr id="27" name="GRID" hidden="1">
            <a:extLst>
              <a:ext uri="{FF2B5EF4-FFF2-40B4-BE49-F238E27FC236}">
                <a16:creationId xmlns:a16="http://schemas.microsoft.com/office/drawing/2014/main" id="{FD6E95A9-41AF-4CDC-BDF2-15BDCE08F679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5013B105-BAEB-446F-B45E-7BEFF050DBFF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A3373C7-4F58-4EAA-96A9-1B2EEA0CF32E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4EE7379A-F55C-4233-AEB5-F5947E43FBBA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D036481-285A-462B-9F31-CAE2528D8EC2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2BE1D0C7-745F-4EDE-8917-4D681012B99B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4AEDCC4-5215-4227-BA6B-9D21526BFBEA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924E0EEE-652B-42AE-ADB0-D5829197E511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62F3BF4-5793-41D9-8E72-65C3596204DE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109" name="INSTRUCTION">
            <a:extLst>
              <a:ext uri="{FF2B5EF4-FFF2-40B4-BE49-F238E27FC236}">
                <a16:creationId xmlns:a16="http://schemas.microsoft.com/office/drawing/2014/main" id="{5BEDB8FB-8137-4231-9A18-16A3AE2E188A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0DE66E50-5AF6-4DC8-988B-0ACDB2C38A0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FF884010-92D1-4605-B685-0AAA7C0DFEC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56A65022-2C65-4717-B513-2113A3037280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AED8427F-2ADC-4AB1-AC50-E3F9339707D8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6C417E24-13B6-42FB-80E6-AEA55529E8A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6E77B769-697B-4522-B546-FA9CF99BBDD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>
                    <a:lumMod val="60000"/>
                    <a:lumOff val="40000"/>
                  </a:schemeClr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D64C7CE7-DA58-4A26-8DB7-8A6BCC49416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9EA961C0-8A01-47D0-9CDE-3905D15EC98E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4863" marR="0" lvl="2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EEA9BEF2-6163-4B86-A2CD-FB7E69CCDE9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469F8BEA-8818-4829-8529-0C635E1B1F3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3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Plain text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1454A4FB-D840-4701-B99A-815DF8EFFED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B3E8D17B-80A7-4C4C-8ADD-3EA3CC8F706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4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600" b="1" kern="1200" noProof="0" dirty="0">
                  <a:solidFill>
                    <a:schemeClr val="accent6"/>
                  </a:solidFill>
                  <a:latin typeface="+mj-lt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8090FE27-E8BD-49C2-A888-C7DF564A5EDB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AED4BD40-E8F7-4284-99DE-65367C2E3D20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F1943946-5221-4BDF-8A32-6E8AECE3319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28E51CA2-F5E2-4655-B753-04F14FDC21EC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F3B08ED5-B8E6-417C-BF36-797DD8BFAEB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9A65F12B-1942-4ABC-A45C-4A3A63A9EE0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3200" b="0" i="1" kern="1200" noProof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DF88439B-D884-404A-86CD-4ED808604AC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083240AC-FE15-4CD3-A10B-9DCD860DD6C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5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1600" b="1" kern="1200" cap="all" baseline="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F45318DE-E543-44FB-80C8-59302FFD9C1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131" name="ICOON_info">
              <a:extLst>
                <a:ext uri="{FF2B5EF4-FFF2-40B4-BE49-F238E27FC236}">
                  <a16:creationId xmlns:a16="http://schemas.microsoft.com/office/drawing/2014/main" id="{CB380E96-F44C-4E12-B32C-8DAE2147A4C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CC9BFF95-B3ED-4566-AC2F-E8FFE8258B6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C9435A2D-02CD-4C5F-B1DE-B75B120D221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2" name="VOORBEELD">
              <a:extLst>
                <a:ext uri="{FF2B5EF4-FFF2-40B4-BE49-F238E27FC236}">
                  <a16:creationId xmlns:a16="http://schemas.microsoft.com/office/drawing/2014/main" id="{F61E1AEF-CE2E-4038-AEFD-D3D4E384629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14E18101-64FA-4849-A3D3-3EE0940ED3D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56E7375D-3062-4B1B-B996-8AE46EEC648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C747B9D2-64AE-4094-8F4C-007F3DDB1F7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2" name="Groep 171">
                  <a:extLst>
                    <a:ext uri="{FF2B5EF4-FFF2-40B4-BE49-F238E27FC236}">
                      <a16:creationId xmlns:a16="http://schemas.microsoft.com/office/drawing/2014/main" id="{1D7C079B-2F01-4CAE-AB9E-14D2266308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36DF4FA4-C089-46FE-850A-275FAF9CD4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F288CBF2-8E47-48D5-815F-6B4A936A4B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73DB915A-0DE1-4F0B-AB49-05F8983937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D6DEA524-5230-4DC3-99E4-7A82BB2633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74033319-6FB9-4575-A4C3-164BCD1D19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3" name="Pijl: rechts 172">
                  <a:extLst>
                    <a:ext uri="{FF2B5EF4-FFF2-40B4-BE49-F238E27FC236}">
                      <a16:creationId xmlns:a16="http://schemas.microsoft.com/office/drawing/2014/main" id="{DA5D98CA-5791-421C-BF6B-5DC588DE96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C7046929-78C3-4AB7-958F-D448F70B288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5" name="Groep 164">
                  <a:extLst>
                    <a:ext uri="{FF2B5EF4-FFF2-40B4-BE49-F238E27FC236}">
                      <a16:creationId xmlns:a16="http://schemas.microsoft.com/office/drawing/2014/main" id="{F3F1347F-3E87-4744-9117-77D981058F5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F9D8D2E3-7F12-4126-B23B-B970B3F3E9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81E376FE-DB03-4542-BD5F-26D6A8EDC4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4F2B99DE-0C3D-4820-95B3-93C096EEE2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FDCC1D44-435E-4A3B-83A5-F104365E48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12CA2E92-A71F-4ADC-ADF3-29F2E41AC0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6" name="Pijl: rechts 165">
                  <a:extLst>
                    <a:ext uri="{FF2B5EF4-FFF2-40B4-BE49-F238E27FC236}">
                      <a16:creationId xmlns:a16="http://schemas.microsoft.com/office/drawing/2014/main" id="{4F14E07D-1A62-4992-A4DC-E70D848F7C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3" name="Rechte verbindingslijn 142">
                <a:extLst>
                  <a:ext uri="{FF2B5EF4-FFF2-40B4-BE49-F238E27FC236}">
                    <a16:creationId xmlns:a16="http://schemas.microsoft.com/office/drawing/2014/main" id="{C07C474E-6E0A-4242-B7F9-74EF5F022F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AC06AA26-4E88-4D15-BAA4-2A9A2F5BDD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A8ECF465-2AC4-4112-A303-31F944781F4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7E0E37A0-B3D8-4223-9748-51A26A3000E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62938E6D-01DB-4E46-8356-62A7B77B653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598387C7-303B-4DDB-A5A8-67D0F20E079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8" name="Groep 157">
                  <a:extLst>
                    <a:ext uri="{FF2B5EF4-FFF2-40B4-BE49-F238E27FC236}">
                      <a16:creationId xmlns:a16="http://schemas.microsoft.com/office/drawing/2014/main" id="{6C1A2F00-AA06-4394-894B-5D985E99FE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AE316800-A676-4561-9C76-96B73CCE8C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C3592054-135E-4247-B69A-A0B7595220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62338238-1419-4F58-9724-0F5C395C31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30D7AB03-071B-4D1E-A3F5-A9E72FD6F5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76D9FC72-5C49-4585-89D4-4B956466E2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9" name="Pijl: rechts 158">
                  <a:extLst>
                    <a:ext uri="{FF2B5EF4-FFF2-40B4-BE49-F238E27FC236}">
                      <a16:creationId xmlns:a16="http://schemas.microsoft.com/office/drawing/2014/main" id="{916FE75F-8AD8-4759-B6F8-8B7EB5DD818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4CFDF48E-A2AD-461E-844C-2E2346073BE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158B5AAA-7992-4B22-8CEB-A27F8F7885A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14C4C7F5-643E-4399-9D76-179F1AE4AA8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B7B7E0-592E-4C8E-8143-7B27CFD77B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5AFFCBFF-4A87-47D5-A03D-2DD29CAC4D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17351FAF-6B0D-435A-9F7A-0E690F46D4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DF906CE4-4DCE-482B-9315-7235DE2E7E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8A6B31C7-3E43-4E98-A620-774FC59A4B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1" name="Pijl: rechts 150">
                  <a:extLst>
                    <a:ext uri="{FF2B5EF4-FFF2-40B4-BE49-F238E27FC236}">
                      <a16:creationId xmlns:a16="http://schemas.microsoft.com/office/drawing/2014/main" id="{49C18DEA-49F6-44A9-88C6-5E3706EF37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9C68137-9BA3-436F-89F1-67FCBD2BEBE5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34" name="Inspireren">
                <a:extLst>
                  <a:ext uri="{FF2B5EF4-FFF2-40B4-BE49-F238E27FC236}">
                    <a16:creationId xmlns:a16="http://schemas.microsoft.com/office/drawing/2014/main" id="{72C7A547-3A07-452E-806C-589D836B544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6" name="Freeform 12">
                  <a:extLst>
                    <a:ext uri="{FF2B5EF4-FFF2-40B4-BE49-F238E27FC236}">
                      <a16:creationId xmlns:a16="http://schemas.microsoft.com/office/drawing/2014/main" id="{3E68D2B4-4DDB-4C24-ACF2-B6522D356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37" name="Freeform 13">
                  <a:extLst>
                    <a:ext uri="{FF2B5EF4-FFF2-40B4-BE49-F238E27FC236}">
                      <a16:creationId xmlns:a16="http://schemas.microsoft.com/office/drawing/2014/main" id="{02F597EB-FBD5-4AEE-8136-89A739C02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38" name="Freeform 14">
                  <a:extLst>
                    <a:ext uri="{FF2B5EF4-FFF2-40B4-BE49-F238E27FC236}">
                      <a16:creationId xmlns:a16="http://schemas.microsoft.com/office/drawing/2014/main" id="{6A8A3D3C-2956-4CC7-8812-E1D2727560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5" name="Tekstvak 134">
                <a:extLst>
                  <a:ext uri="{FF2B5EF4-FFF2-40B4-BE49-F238E27FC236}">
                    <a16:creationId xmlns:a16="http://schemas.microsoft.com/office/drawing/2014/main" id="{81D4441C-F5A3-4C5B-A0B3-79A8CBA8132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4526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8" y="719999"/>
            <a:ext cx="11472861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10895999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8001" y="1797668"/>
            <a:ext cx="5124000" cy="417133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C7D5-E6AF-438D-9008-7405597A8609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Text (2 columns)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34EA6D48-56EE-456D-95D8-91431147852B}"/>
              </a:ext>
            </a:extLst>
          </p:cNvPr>
          <p:cNvSpPr>
            <a:spLocks noGrp="1"/>
          </p:cNvSpPr>
          <p:nvPr>
            <p:ph type="body" orient="vert" idx="58" hasCustomPrompt="1"/>
          </p:nvPr>
        </p:nvSpPr>
        <p:spPr>
          <a:xfrm>
            <a:off x="6419569" y="1797668"/>
            <a:ext cx="5124000" cy="4171333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grpSp>
        <p:nvGrpSpPr>
          <p:cNvPr id="109" name="INSTRUCTION">
            <a:extLst>
              <a:ext uri="{FF2B5EF4-FFF2-40B4-BE49-F238E27FC236}">
                <a16:creationId xmlns:a16="http://schemas.microsoft.com/office/drawing/2014/main" id="{3DF08769-CFE7-40FC-8C95-8F0874FC3B3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B9087D89-AFE3-47CC-A7FD-51ACFF38BA5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A5B8C824-FBC8-4B62-9F45-A36EE983041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CC4B7319-3E0B-4774-9F90-55A09946D69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85002195-F803-4149-9A05-BDFFA4ED9268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369A140F-F45E-4698-B519-B3C29B360FE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16" name="Rechthoek 115">
              <a:extLst>
                <a:ext uri="{FF2B5EF4-FFF2-40B4-BE49-F238E27FC236}">
                  <a16:creationId xmlns:a16="http://schemas.microsoft.com/office/drawing/2014/main" id="{A334A72A-9A73-4FD7-8C2D-AEE4A5118E4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>
                    <a:lumMod val="60000"/>
                    <a:lumOff val="40000"/>
                  </a:schemeClr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B7C0006C-8A17-4D14-A7B4-55D7D66E423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D540EA41-C892-4610-AB46-095E8C8599B8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4863" marR="0" lvl="2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359811A9-97F9-4BC2-B9B8-9422C44E9EE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33F9BBAB-F614-4AFE-9641-2D73E8E273A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3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Plain text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A8B7A4D6-6E61-4CC8-8BB7-85FB68DD229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FC798F58-387E-46C2-AC9E-8F3F7CD51A6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4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600" b="1" kern="1200" noProof="0" dirty="0">
                  <a:solidFill>
                    <a:schemeClr val="accent6"/>
                  </a:solidFill>
                  <a:latin typeface="+mj-lt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A12C37DF-A07A-4373-AEEC-27354A0AC48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1CD5F309-24E5-48E3-A639-BFA9C5DF1F33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511FFB1A-7715-4032-8ECE-95A51F13DF09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E041DB44-78A0-4A81-8FC9-BACEBFB2056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C6248E72-1C59-4F60-8C0B-13485F234B09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F115AD6B-DC2A-4BC6-A208-BB5A7BB5A93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3200" b="0" i="1" kern="1200" noProof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7629DCE3-EBD6-44F8-9E52-5755508B35E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54E387B0-9015-4CAB-AA76-48F6D18604F3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5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1600" b="1" kern="1200" cap="all" baseline="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3E0E06B5-CB75-4E15-8567-966FF7429561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132" name="ICOON_info">
              <a:extLst>
                <a:ext uri="{FF2B5EF4-FFF2-40B4-BE49-F238E27FC236}">
                  <a16:creationId xmlns:a16="http://schemas.microsoft.com/office/drawing/2014/main" id="{FEA6C0DE-B8FA-4685-8287-E36BFCAD3E4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0" name="Ovaal 179">
                <a:extLst>
                  <a:ext uri="{FF2B5EF4-FFF2-40B4-BE49-F238E27FC236}">
                    <a16:creationId xmlns:a16="http://schemas.microsoft.com/office/drawing/2014/main" id="{2FE1F7E6-953D-4341-84F4-E8B807B6D48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Graphic 163" descr="Informatie">
                <a:extLst>
                  <a:ext uri="{FF2B5EF4-FFF2-40B4-BE49-F238E27FC236}">
                    <a16:creationId xmlns:a16="http://schemas.microsoft.com/office/drawing/2014/main" id="{42CB7C43-9A64-449E-92E5-0578E0D7D2C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3" name="VOORBEELD">
              <a:extLst>
                <a:ext uri="{FF2B5EF4-FFF2-40B4-BE49-F238E27FC236}">
                  <a16:creationId xmlns:a16="http://schemas.microsoft.com/office/drawing/2014/main" id="{244D2D09-8FD6-4F5C-A087-B4087AE356B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FE6D35C4-EE88-4F4C-A1BE-F9A08EEE03A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9736584B-4542-4883-A6F8-F467211CE9D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173E91A0-E529-40EC-A02D-12F5FFF5510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:a16="http://schemas.microsoft.com/office/drawing/2014/main" id="{0B69E5F9-3843-43BE-9AD3-11A923970BA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8ADE54A2-4C54-4E6A-9B89-CF97D2A225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2F5D62CD-5F8D-45F6-9126-29C332F4B1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95258DC2-350B-4133-B4E1-05DD059183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B4D84A8F-29E6-4405-ADD0-C63E0F5C6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2DFC074A-CE68-4AB0-8749-DA37087DF8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4" name="Pijl: rechts 173">
                  <a:extLst>
                    <a:ext uri="{FF2B5EF4-FFF2-40B4-BE49-F238E27FC236}">
                      <a16:creationId xmlns:a16="http://schemas.microsoft.com/office/drawing/2014/main" id="{7D9DDE9D-3DC5-4319-ABD2-84E99063EEB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9067E681-6DEE-4B70-9ED5-0149551E451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6" name="Groep 165">
                  <a:extLst>
                    <a:ext uri="{FF2B5EF4-FFF2-40B4-BE49-F238E27FC236}">
                      <a16:creationId xmlns:a16="http://schemas.microsoft.com/office/drawing/2014/main" id="{BEDD77D4-6E5F-43A4-B7A3-7A8DEB92FA3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FA0A69CD-DF74-4E42-A21A-7A44D651AE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8C6ACDEF-B7D2-4E31-AF30-52DCAAF77B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B0AD5400-3C0F-4F5B-A7A8-EB24FDA9D4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E58B3BBE-0505-436E-B52E-41840D9711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04690BD1-F52E-4460-8025-6F9288236E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7" name="Pijl: rechts 166">
                  <a:extLst>
                    <a:ext uri="{FF2B5EF4-FFF2-40B4-BE49-F238E27FC236}">
                      <a16:creationId xmlns:a16="http://schemas.microsoft.com/office/drawing/2014/main" id="{45288B62-28B4-43B8-A5D5-13B39970471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10E62DD6-4D71-4672-8A09-D2D132B1EF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DA8E7309-79A9-4A3D-AAB8-5553AE819C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CA3484C2-D7F6-41CB-BEF7-D08B7FDB6B8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CA7B590A-B0DD-47CA-A5A7-E742CDF3564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C948B5C6-92F9-4F4E-BC00-DEA77B4738B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2B329ED5-67F7-4363-9497-FB91A8E6489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D740705F-2934-4989-93BC-D4A46F28E0E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285B50FC-3FF5-43C6-8CE4-B4B43872CE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AB4BDFBA-2B79-40BA-B57A-8A49E222F8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592B6E1B-5111-41C2-A9BD-33D86C448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AE6FE5EA-BEF2-4337-934B-38D261FCFE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4756C50F-5CFD-4BCB-87AF-7F72E05818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0" name="Pijl: rechts 159">
                  <a:extLst>
                    <a:ext uri="{FF2B5EF4-FFF2-40B4-BE49-F238E27FC236}">
                      <a16:creationId xmlns:a16="http://schemas.microsoft.com/office/drawing/2014/main" id="{9CBED4BC-35CF-48AF-8417-50331CBA976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006CF8ED-F283-48AD-9B82-2D354C07E0D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C3E56D49-1B5D-4CAE-A392-66FFC4F9EA6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1" name="Groep 150">
                  <a:extLst>
                    <a:ext uri="{FF2B5EF4-FFF2-40B4-BE49-F238E27FC236}">
                      <a16:creationId xmlns:a16="http://schemas.microsoft.com/office/drawing/2014/main" id="{C110CA66-0854-446F-A1A1-7F6E1A8D6B4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1B41BA10-26F8-4629-8E86-94C3A4D1D3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319D8AB6-9080-4511-8989-17A5E8C318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3AF21E32-E67A-4F32-9D9B-436232FB59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1E2D6DC-E0F9-4632-9DAC-25B1EA4A83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92C9BA9C-FBEF-4F8A-956D-B2B98AB38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2" name="Pijl: rechts 151">
                  <a:extLst>
                    <a:ext uri="{FF2B5EF4-FFF2-40B4-BE49-F238E27FC236}">
                      <a16:creationId xmlns:a16="http://schemas.microsoft.com/office/drawing/2014/main" id="{56DF1030-EA65-4545-94B2-3988035E79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34" name="Groep 133">
              <a:extLst>
                <a:ext uri="{FF2B5EF4-FFF2-40B4-BE49-F238E27FC236}">
                  <a16:creationId xmlns:a16="http://schemas.microsoft.com/office/drawing/2014/main" id="{86763CB8-155D-485D-BEB6-E39DFFD6E733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35" name="Inspireren">
                <a:extLst>
                  <a:ext uri="{FF2B5EF4-FFF2-40B4-BE49-F238E27FC236}">
                    <a16:creationId xmlns:a16="http://schemas.microsoft.com/office/drawing/2014/main" id="{E2036495-963E-4877-8829-4F3E2670890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7" name="Freeform 12">
                  <a:extLst>
                    <a:ext uri="{FF2B5EF4-FFF2-40B4-BE49-F238E27FC236}">
                      <a16:creationId xmlns:a16="http://schemas.microsoft.com/office/drawing/2014/main" id="{318FA3B5-A674-4F2F-9278-D33330A7B3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38" name="Freeform 13">
                  <a:extLst>
                    <a:ext uri="{FF2B5EF4-FFF2-40B4-BE49-F238E27FC236}">
                      <a16:creationId xmlns:a16="http://schemas.microsoft.com/office/drawing/2014/main" id="{5518C618-C1EC-43CB-B798-33598CA00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39" name="Freeform 14">
                  <a:extLst>
                    <a:ext uri="{FF2B5EF4-FFF2-40B4-BE49-F238E27FC236}">
                      <a16:creationId xmlns:a16="http://schemas.microsoft.com/office/drawing/2014/main" id="{42D8C682-3AC4-4699-8F36-42DF03A67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6" name="Tekstvak 135">
                <a:extLst>
                  <a:ext uri="{FF2B5EF4-FFF2-40B4-BE49-F238E27FC236}">
                    <a16:creationId xmlns:a16="http://schemas.microsoft.com/office/drawing/2014/main" id="{42734A83-9BE5-4F0C-AD0B-FA427E90A77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3859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3B88A158-4DF2-464F-8543-2AD627656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5161" y="-6986"/>
            <a:ext cx="5316839" cy="6864986"/>
          </a:xfrm>
          <a:custGeom>
            <a:avLst/>
            <a:gdLst>
              <a:gd name="connsiteX0" fmla="*/ 3121447 w 5316839"/>
              <a:gd name="connsiteY0" fmla="*/ 0 h 6864986"/>
              <a:gd name="connsiteX1" fmla="*/ 5316839 w 5316839"/>
              <a:gd name="connsiteY1" fmla="*/ 0 h 6864986"/>
              <a:gd name="connsiteX2" fmla="*/ 5316839 w 5316839"/>
              <a:gd name="connsiteY2" fmla="*/ 6864986 h 6864986"/>
              <a:gd name="connsiteX3" fmla="*/ 0 w 5316839"/>
              <a:gd name="connsiteY3" fmla="*/ 6864986 h 68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6839" h="6864986">
                <a:moveTo>
                  <a:pt x="3121447" y="0"/>
                </a:moveTo>
                <a:lnTo>
                  <a:pt x="5316839" y="0"/>
                </a:lnTo>
                <a:lnTo>
                  <a:pt x="5316839" y="6864986"/>
                </a:lnTo>
                <a:lnTo>
                  <a:pt x="0" y="6864986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38100" dir="5400000" algn="tl" rotWithShape="0">
              <a:prstClr val="black">
                <a:alpha val="20000"/>
              </a:prstClr>
            </a:outerShdw>
          </a:effectLst>
        </p:spPr>
        <p:txBody>
          <a:bodyPr wrap="square" lIns="2016000" tIns="2808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</a:t>
            </a:r>
          </a:p>
        </p:txBody>
      </p:sp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9" y="719999"/>
            <a:ext cx="8662032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8045625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8000" y="1797668"/>
            <a:ext cx="6279832" cy="417196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D9A6-CEE9-4332-840E-CC8E78AFB300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Text / Image (S)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7" name="Scheidingslijntje">
            <a:extLst>
              <a:ext uri="{FF2B5EF4-FFF2-40B4-BE49-F238E27FC236}">
                <a16:creationId xmlns:a16="http://schemas.microsoft.com/office/drawing/2014/main" id="{CFB05505-3EE3-4916-BE69-A556CC5AE69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465817">
            <a:off x="11214429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183" name="INSTRUCTION">
            <a:extLst>
              <a:ext uri="{FF2B5EF4-FFF2-40B4-BE49-F238E27FC236}">
                <a16:creationId xmlns:a16="http://schemas.microsoft.com/office/drawing/2014/main" id="{6A16668A-41DD-4CD8-8577-713AB8800907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E3B8019-A982-479E-8A3E-BA068FFE8874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4DBD9B38-7BC9-4FD9-852C-3FA4C7D1A60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6D57FA0B-C985-46D7-AB0C-AD48356714C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DB835D79-B153-4118-884C-29945A9BBBAD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0EF56CA2-9AAF-4D1C-8D9D-12D3DF5187C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42FE410C-8847-40E1-86A8-9672F36D2B6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F97CFD7C-6675-4693-AC2C-AC45EA8D4584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EA139052-3C7C-4D56-8795-FBAFC42D1DED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2F552C2E-EC65-4DED-92BD-5114A806DC1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31" name="Rechthoek 230">
                <a:extLst>
                  <a:ext uri="{FF2B5EF4-FFF2-40B4-BE49-F238E27FC236}">
                    <a16:creationId xmlns:a16="http://schemas.microsoft.com/office/drawing/2014/main" id="{57559F65-C24E-4787-896F-7A82596F7A9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Rechthoek 231">
                <a:extLst>
                  <a:ext uri="{FF2B5EF4-FFF2-40B4-BE49-F238E27FC236}">
                    <a16:creationId xmlns:a16="http://schemas.microsoft.com/office/drawing/2014/main" id="{E4DA698F-AC3B-43A2-8292-31E9AF2F135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3" name="Groep 232">
                <a:extLst>
                  <a:ext uri="{FF2B5EF4-FFF2-40B4-BE49-F238E27FC236}">
                    <a16:creationId xmlns:a16="http://schemas.microsoft.com/office/drawing/2014/main" id="{6F6F3419-F7DE-4CF1-B3DC-A0CEAF3AF7B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46" name="Rechthoek: afgeronde hoeken 245">
                  <a:extLst>
                    <a:ext uri="{FF2B5EF4-FFF2-40B4-BE49-F238E27FC236}">
                      <a16:creationId xmlns:a16="http://schemas.microsoft.com/office/drawing/2014/main" id="{1528920D-68A5-4E88-A052-B4B973F5CFC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Rechthoek 246">
                  <a:extLst>
                    <a:ext uri="{FF2B5EF4-FFF2-40B4-BE49-F238E27FC236}">
                      <a16:creationId xmlns:a16="http://schemas.microsoft.com/office/drawing/2014/main" id="{C438CD20-8079-45FD-AE5A-E32EBB1DF2A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8" name="Rechthoek 247">
                  <a:extLst>
                    <a:ext uri="{FF2B5EF4-FFF2-40B4-BE49-F238E27FC236}">
                      <a16:creationId xmlns:a16="http://schemas.microsoft.com/office/drawing/2014/main" id="{812E46AE-E46B-42BA-8DBD-0347A9F49A1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9" name="Rechthoek 248">
                  <a:extLst>
                    <a:ext uri="{FF2B5EF4-FFF2-40B4-BE49-F238E27FC236}">
                      <a16:creationId xmlns:a16="http://schemas.microsoft.com/office/drawing/2014/main" id="{DF37A093-66D4-47F1-8648-DA2DBE22223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36A183C3-B1EE-44BB-B7AD-B785245626C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1" name="Rechthoek 250">
                  <a:extLst>
                    <a:ext uri="{FF2B5EF4-FFF2-40B4-BE49-F238E27FC236}">
                      <a16:creationId xmlns:a16="http://schemas.microsoft.com/office/drawing/2014/main" id="{B10B84E7-88B0-40AD-B2F9-C1CCB3874BCA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4" name="Groep 233">
                <a:extLst>
                  <a:ext uri="{FF2B5EF4-FFF2-40B4-BE49-F238E27FC236}">
                    <a16:creationId xmlns:a16="http://schemas.microsoft.com/office/drawing/2014/main" id="{0EE0C226-EE84-4BBF-9B41-72AE19B3E3A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38" name="Groep 237">
                  <a:extLst>
                    <a:ext uri="{FF2B5EF4-FFF2-40B4-BE49-F238E27FC236}">
                      <a16:creationId xmlns:a16="http://schemas.microsoft.com/office/drawing/2014/main" id="{E5FC4189-38E2-41F3-B098-D44BE94E5A5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40" name="Rechthoek: afgeronde hoeken 239">
                    <a:extLst>
                      <a:ext uri="{FF2B5EF4-FFF2-40B4-BE49-F238E27FC236}">
                        <a16:creationId xmlns:a16="http://schemas.microsoft.com/office/drawing/2014/main" id="{3527A891-A825-46EA-9E9F-614C24BFF4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1" name="Rechthoek 240">
                    <a:extLst>
                      <a:ext uri="{FF2B5EF4-FFF2-40B4-BE49-F238E27FC236}">
                        <a16:creationId xmlns:a16="http://schemas.microsoft.com/office/drawing/2014/main" id="{034A66D6-8B01-4969-B667-6019AF48A3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2" name="Rechthoek 241">
                    <a:extLst>
                      <a:ext uri="{FF2B5EF4-FFF2-40B4-BE49-F238E27FC236}">
                        <a16:creationId xmlns:a16="http://schemas.microsoft.com/office/drawing/2014/main" id="{E7B8F343-BCBC-43A5-9F22-CBFD4F306B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3" name="Rechthoek 242">
                    <a:extLst>
                      <a:ext uri="{FF2B5EF4-FFF2-40B4-BE49-F238E27FC236}">
                        <a16:creationId xmlns:a16="http://schemas.microsoft.com/office/drawing/2014/main" id="{2CE7B117-F58C-46F6-AB22-4297D4A8AA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4" name="Rechthoek 243">
                    <a:extLst>
                      <a:ext uri="{FF2B5EF4-FFF2-40B4-BE49-F238E27FC236}">
                        <a16:creationId xmlns:a16="http://schemas.microsoft.com/office/drawing/2014/main" id="{95C46394-8C5B-46E3-80D1-EA3188DB9B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5" name="Rechthoek 244">
                    <a:extLst>
                      <a:ext uri="{FF2B5EF4-FFF2-40B4-BE49-F238E27FC236}">
                        <a16:creationId xmlns:a16="http://schemas.microsoft.com/office/drawing/2014/main" id="{F3E6EA86-03A6-4EAA-A19D-725CAF88D5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9" name="Boog 238">
                  <a:extLst>
                    <a:ext uri="{FF2B5EF4-FFF2-40B4-BE49-F238E27FC236}">
                      <a16:creationId xmlns:a16="http://schemas.microsoft.com/office/drawing/2014/main" id="{0264191B-5306-4B5D-97CE-3FEA32863E3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5" name="Tekstvak 234">
                <a:extLst>
                  <a:ext uri="{FF2B5EF4-FFF2-40B4-BE49-F238E27FC236}">
                    <a16:creationId xmlns:a16="http://schemas.microsoft.com/office/drawing/2014/main" id="{E78E4A28-0927-4B45-ACE7-9ECBA90F00D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36" name="Tekstvak 235">
                <a:extLst>
                  <a:ext uri="{FF2B5EF4-FFF2-40B4-BE49-F238E27FC236}">
                    <a16:creationId xmlns:a16="http://schemas.microsoft.com/office/drawing/2014/main" id="{DEF24C5F-88DB-46B7-81AC-772A020D7BA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37" name="Vrije vorm: vorm 236">
                <a:extLst>
                  <a:ext uri="{FF2B5EF4-FFF2-40B4-BE49-F238E27FC236}">
                    <a16:creationId xmlns:a16="http://schemas.microsoft.com/office/drawing/2014/main" id="{95A4AC46-63D2-4ECD-970A-29CF487DED4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3" name="Groep 192">
              <a:extLst>
                <a:ext uri="{FF2B5EF4-FFF2-40B4-BE49-F238E27FC236}">
                  <a16:creationId xmlns:a16="http://schemas.microsoft.com/office/drawing/2014/main" id="{BC32FD25-3F2F-4E00-AF69-A7D84D6F8B35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03356F5F-7668-4018-BAC3-D28AFC9F8CE7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222" name="ICOON_info">
                <a:extLst>
                  <a:ext uri="{FF2B5EF4-FFF2-40B4-BE49-F238E27FC236}">
                    <a16:creationId xmlns:a16="http://schemas.microsoft.com/office/drawing/2014/main" id="{859D7825-FE26-4BF3-8697-9C128A141C91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29" name="Ovaal 228">
                  <a:extLst>
                    <a:ext uri="{FF2B5EF4-FFF2-40B4-BE49-F238E27FC236}">
                      <a16:creationId xmlns:a16="http://schemas.microsoft.com/office/drawing/2014/main" id="{E28FFD67-B035-4883-A5DA-BB93AB92BFB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0" name="Graphic 163" descr="Informatie">
                  <a:extLst>
                    <a:ext uri="{FF2B5EF4-FFF2-40B4-BE49-F238E27FC236}">
                      <a16:creationId xmlns:a16="http://schemas.microsoft.com/office/drawing/2014/main" id="{572497A6-B514-4AAD-851F-A2FB7751E09F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3" name="Groep 222">
                <a:extLst>
                  <a:ext uri="{FF2B5EF4-FFF2-40B4-BE49-F238E27FC236}">
                    <a16:creationId xmlns:a16="http://schemas.microsoft.com/office/drawing/2014/main" id="{B109916B-2E47-4B89-9D7B-05170DA04F5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24" name="Inspireren">
                  <a:extLst>
                    <a:ext uri="{FF2B5EF4-FFF2-40B4-BE49-F238E27FC236}">
                      <a16:creationId xmlns:a16="http://schemas.microsoft.com/office/drawing/2014/main" id="{06D9ACD6-F6A4-423E-AFDF-49E0D4EB441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26" name="Freeform 12">
                    <a:extLst>
                      <a:ext uri="{FF2B5EF4-FFF2-40B4-BE49-F238E27FC236}">
                        <a16:creationId xmlns:a16="http://schemas.microsoft.com/office/drawing/2014/main" id="{D185710A-4C42-4733-97DC-A5F3F8C60E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27" name="Freeform 13">
                    <a:extLst>
                      <a:ext uri="{FF2B5EF4-FFF2-40B4-BE49-F238E27FC236}">
                        <a16:creationId xmlns:a16="http://schemas.microsoft.com/office/drawing/2014/main" id="{24CAD6B8-AED3-434B-83E9-117574A39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28" name="Freeform 14">
                    <a:extLst>
                      <a:ext uri="{FF2B5EF4-FFF2-40B4-BE49-F238E27FC236}">
                        <a16:creationId xmlns:a16="http://schemas.microsoft.com/office/drawing/2014/main" id="{FA298E8E-AD15-45C4-9371-A1DAB76BF09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25" name="Tekstvak 224">
                  <a:extLst>
                    <a:ext uri="{FF2B5EF4-FFF2-40B4-BE49-F238E27FC236}">
                      <a16:creationId xmlns:a16="http://schemas.microsoft.com/office/drawing/2014/main" id="{11C95632-B40E-4607-8988-01C4806A7890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194" name="Groep 193">
              <a:extLst>
                <a:ext uri="{FF2B5EF4-FFF2-40B4-BE49-F238E27FC236}">
                  <a16:creationId xmlns:a16="http://schemas.microsoft.com/office/drawing/2014/main" id="{3FFC5A8E-0652-4836-9D0C-0A64AECD689B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7982C03F-0F29-4A62-B5A8-B74773C136F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2DF7A239-07F6-4A3C-906D-7E25F6E5FEDA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EA151D1C-ECC3-4A91-B902-D4306C3744B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18" name="Rechthoek 217">
                      <a:extLst>
                        <a:ext uri="{FF2B5EF4-FFF2-40B4-BE49-F238E27FC236}">
                          <a16:creationId xmlns:a16="http://schemas.microsoft.com/office/drawing/2014/main" id="{89CFB379-6221-451C-B2DF-35D46EEF4D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9" name="Rechthoek 218">
                      <a:extLst>
                        <a:ext uri="{FF2B5EF4-FFF2-40B4-BE49-F238E27FC236}">
                          <a16:creationId xmlns:a16="http://schemas.microsoft.com/office/drawing/2014/main" id="{95721394-8480-44A7-87AB-0CA9E090EE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0" name="Ovaal 219">
                      <a:extLst>
                        <a:ext uri="{FF2B5EF4-FFF2-40B4-BE49-F238E27FC236}">
                          <a16:creationId xmlns:a16="http://schemas.microsoft.com/office/drawing/2014/main" id="{60DC8F6C-AC25-4933-80D9-9F7008C2ED4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16" name="Afbeelding 215">
                    <a:extLst>
                      <a:ext uri="{FF2B5EF4-FFF2-40B4-BE49-F238E27FC236}">
                        <a16:creationId xmlns:a16="http://schemas.microsoft.com/office/drawing/2014/main" id="{5AC53DAC-C572-49F6-8512-6E04E4F40F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17" name="Afbeelding 216">
                    <a:extLst>
                      <a:ext uri="{FF2B5EF4-FFF2-40B4-BE49-F238E27FC236}">
                        <a16:creationId xmlns:a16="http://schemas.microsoft.com/office/drawing/2014/main" id="{B899A9FD-A93E-42C0-AA70-976F8DA460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1B798ADA-6EBC-4510-9527-3D31772F2BB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3" name="Rechthoek 212">
                    <a:extLst>
                      <a:ext uri="{FF2B5EF4-FFF2-40B4-BE49-F238E27FC236}">
                        <a16:creationId xmlns:a16="http://schemas.microsoft.com/office/drawing/2014/main" id="{13D5D76E-47D4-4DD6-BD9F-82DE968066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4" name="Rechthoek 213">
                    <a:extLst>
                      <a:ext uri="{FF2B5EF4-FFF2-40B4-BE49-F238E27FC236}">
                        <a16:creationId xmlns:a16="http://schemas.microsoft.com/office/drawing/2014/main" id="{A9A84CA6-22F0-4972-980F-70DC1963685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4D696458-0ED7-4F31-9953-CD2D6412771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1E34C241-7DCA-4474-A35A-06E2E5DF88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24C1CD12-D262-49A9-8E40-7BEB27C6F9B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20DD8FAF-9E7D-467A-9AAD-E168FF5A9D0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07" name="Gelijkbenige driehoek 206">
                <a:extLst>
                  <a:ext uri="{FF2B5EF4-FFF2-40B4-BE49-F238E27FC236}">
                    <a16:creationId xmlns:a16="http://schemas.microsoft.com/office/drawing/2014/main" id="{57C472E9-C9DE-4EF4-B6F2-EA4F7F15298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AACE5B03-B89E-4A4B-9124-7E34497794C2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3997CEF7-E652-465A-BFE1-7A1B6315BBE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7" name="Rechthoek 196">
              <a:extLst>
                <a:ext uri="{FF2B5EF4-FFF2-40B4-BE49-F238E27FC236}">
                  <a16:creationId xmlns:a16="http://schemas.microsoft.com/office/drawing/2014/main" id="{CE21AA05-34E2-40B4-A1CB-1C523F86759A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198" name="Groep 197">
              <a:extLst>
                <a:ext uri="{FF2B5EF4-FFF2-40B4-BE49-F238E27FC236}">
                  <a16:creationId xmlns:a16="http://schemas.microsoft.com/office/drawing/2014/main" id="{9DB5855C-5927-4A17-9389-56844844CE55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938CFD16-7E4C-4589-A238-431811B96145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01" name="Vrije vorm: vorm 200">
                  <a:extLst>
                    <a:ext uri="{FF2B5EF4-FFF2-40B4-BE49-F238E27FC236}">
                      <a16:creationId xmlns:a16="http://schemas.microsoft.com/office/drawing/2014/main" id="{19A1E0D0-D5FC-4D50-B61A-541297A51533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D5D95007-AA48-45FD-B70B-F348789EF6AB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03" name="Vrije vorm: vorm 202">
                    <a:extLst>
                      <a:ext uri="{FF2B5EF4-FFF2-40B4-BE49-F238E27FC236}">
                        <a16:creationId xmlns:a16="http://schemas.microsoft.com/office/drawing/2014/main" id="{725BCD8B-25B8-44BC-B8E4-10ED31F30943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04" name="Vrije vorm: vorm 203">
                    <a:extLst>
                      <a:ext uri="{FF2B5EF4-FFF2-40B4-BE49-F238E27FC236}">
                        <a16:creationId xmlns:a16="http://schemas.microsoft.com/office/drawing/2014/main" id="{F5C429BA-8F85-45DF-B63E-7B3AE5BCC4AC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00" name="Tekstvak 199">
                <a:extLst>
                  <a:ext uri="{FF2B5EF4-FFF2-40B4-BE49-F238E27FC236}">
                    <a16:creationId xmlns:a16="http://schemas.microsoft.com/office/drawing/2014/main" id="{60EECC13-5702-446E-81AE-2FBFCA63FE2F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grpSp>
        <p:nvGrpSpPr>
          <p:cNvPr id="252" name="INSTRUCTION">
            <a:extLst>
              <a:ext uri="{FF2B5EF4-FFF2-40B4-BE49-F238E27FC236}">
                <a16:creationId xmlns:a16="http://schemas.microsoft.com/office/drawing/2014/main" id="{33E22945-08E6-4C28-95A8-0FF388C2633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53" name="Rechthoek 252">
              <a:extLst>
                <a:ext uri="{FF2B5EF4-FFF2-40B4-BE49-F238E27FC236}">
                  <a16:creationId xmlns:a16="http://schemas.microsoft.com/office/drawing/2014/main" id="{21BC01CC-2CF2-48B5-B917-087EAA44A00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54" name="Ovaal 253">
              <a:extLst>
                <a:ext uri="{FF2B5EF4-FFF2-40B4-BE49-F238E27FC236}">
                  <a16:creationId xmlns:a16="http://schemas.microsoft.com/office/drawing/2014/main" id="{AF6DF230-1B3A-4392-8A17-3E7D285F48F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5" name="Rechthoek 254">
              <a:extLst>
                <a:ext uri="{FF2B5EF4-FFF2-40B4-BE49-F238E27FC236}">
                  <a16:creationId xmlns:a16="http://schemas.microsoft.com/office/drawing/2014/main" id="{4BAC02A0-8921-478D-A2F1-C3A0DCAF7D3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56" name="Ovaal 255">
              <a:extLst>
                <a:ext uri="{FF2B5EF4-FFF2-40B4-BE49-F238E27FC236}">
                  <a16:creationId xmlns:a16="http://schemas.microsoft.com/office/drawing/2014/main" id="{B771767E-9FE5-47BF-921E-B9BEC2EB1EC0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7" name="Rechthoek 256">
              <a:extLst>
                <a:ext uri="{FF2B5EF4-FFF2-40B4-BE49-F238E27FC236}">
                  <a16:creationId xmlns:a16="http://schemas.microsoft.com/office/drawing/2014/main" id="{3D12CDD4-46B1-4C02-94C6-F5C9372E547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58" name="Rechthoek 257">
              <a:extLst>
                <a:ext uri="{FF2B5EF4-FFF2-40B4-BE49-F238E27FC236}">
                  <a16:creationId xmlns:a16="http://schemas.microsoft.com/office/drawing/2014/main" id="{A6412B0C-4B01-42DE-B448-44A8360EAB6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>
                    <a:lumMod val="60000"/>
                    <a:lumOff val="40000"/>
                  </a:schemeClr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259" name="Ovaal 258">
              <a:extLst>
                <a:ext uri="{FF2B5EF4-FFF2-40B4-BE49-F238E27FC236}">
                  <a16:creationId xmlns:a16="http://schemas.microsoft.com/office/drawing/2014/main" id="{65E899E6-303F-4CBD-B34A-CA425B1EE32A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0" name="Rechthoek 259">
              <a:extLst>
                <a:ext uri="{FF2B5EF4-FFF2-40B4-BE49-F238E27FC236}">
                  <a16:creationId xmlns:a16="http://schemas.microsoft.com/office/drawing/2014/main" id="{6C6FBB00-A6A3-49DB-B465-6D132D497258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4863" marR="0" lvl="2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261" name="Ovaal 260">
              <a:extLst>
                <a:ext uri="{FF2B5EF4-FFF2-40B4-BE49-F238E27FC236}">
                  <a16:creationId xmlns:a16="http://schemas.microsoft.com/office/drawing/2014/main" id="{BA08C176-238C-4B1C-8151-D9C014DEB604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2" name="Rechthoek 261">
              <a:extLst>
                <a:ext uri="{FF2B5EF4-FFF2-40B4-BE49-F238E27FC236}">
                  <a16:creationId xmlns:a16="http://schemas.microsoft.com/office/drawing/2014/main" id="{DBADA703-4123-497D-AAD6-463C1A651BB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3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Plain text</a:t>
              </a:r>
            </a:p>
          </p:txBody>
        </p:sp>
        <p:sp>
          <p:nvSpPr>
            <p:cNvPr id="263" name="Ovaal 262">
              <a:extLst>
                <a:ext uri="{FF2B5EF4-FFF2-40B4-BE49-F238E27FC236}">
                  <a16:creationId xmlns:a16="http://schemas.microsoft.com/office/drawing/2014/main" id="{7606062C-5831-4890-B084-D20F5002BB8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F69B28BC-7563-4B1B-8982-FE9943D6004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4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600" b="1" kern="1200" noProof="0" dirty="0">
                  <a:solidFill>
                    <a:schemeClr val="accent6"/>
                  </a:solidFill>
                  <a:latin typeface="+mj-lt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265" name="Ovaal 264">
              <a:extLst>
                <a:ext uri="{FF2B5EF4-FFF2-40B4-BE49-F238E27FC236}">
                  <a16:creationId xmlns:a16="http://schemas.microsoft.com/office/drawing/2014/main" id="{5919C1F0-8D9D-48E3-A3D0-6C5C8C9C828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29B1F5FB-038B-4A4A-9011-8B94D21C7BB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267" name="Ovaal 266">
              <a:extLst>
                <a:ext uri="{FF2B5EF4-FFF2-40B4-BE49-F238E27FC236}">
                  <a16:creationId xmlns:a16="http://schemas.microsoft.com/office/drawing/2014/main" id="{1C7F66C8-B7AE-411C-BD5E-6EED558D156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DBDC9525-5D47-4381-A609-1849C83F84D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269" name="Ovaal 268">
              <a:extLst>
                <a:ext uri="{FF2B5EF4-FFF2-40B4-BE49-F238E27FC236}">
                  <a16:creationId xmlns:a16="http://schemas.microsoft.com/office/drawing/2014/main" id="{0717EA91-8AFB-4A3D-89CD-1CA3A23A80A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0" name="Rechthoek 269">
              <a:extLst>
                <a:ext uri="{FF2B5EF4-FFF2-40B4-BE49-F238E27FC236}">
                  <a16:creationId xmlns:a16="http://schemas.microsoft.com/office/drawing/2014/main" id="{C930DC5C-162B-4C57-B1A2-EA1F8536047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3200" b="0" i="1" kern="1200" noProof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271" name="Ovaal 270">
              <a:extLst>
                <a:ext uri="{FF2B5EF4-FFF2-40B4-BE49-F238E27FC236}">
                  <a16:creationId xmlns:a16="http://schemas.microsoft.com/office/drawing/2014/main" id="{222D8419-D16C-4D17-8E68-C3FE5E7440A4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72" name="Rechthoek 271">
              <a:extLst>
                <a:ext uri="{FF2B5EF4-FFF2-40B4-BE49-F238E27FC236}">
                  <a16:creationId xmlns:a16="http://schemas.microsoft.com/office/drawing/2014/main" id="{CEDA3627-D0AC-4D4F-9C82-9E618AAC74D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5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1600" b="1" kern="1200" cap="all" baseline="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CB3FC0CA-78EC-4ED4-BEBD-44529C4F83B0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274" name="ICOON_info">
              <a:extLst>
                <a:ext uri="{FF2B5EF4-FFF2-40B4-BE49-F238E27FC236}">
                  <a16:creationId xmlns:a16="http://schemas.microsoft.com/office/drawing/2014/main" id="{CB0D7D7D-692A-4643-8077-AF8447DB429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22" name="Ovaal 321">
                <a:extLst>
                  <a:ext uri="{FF2B5EF4-FFF2-40B4-BE49-F238E27FC236}">
                    <a16:creationId xmlns:a16="http://schemas.microsoft.com/office/drawing/2014/main" id="{BB151706-4CE5-4D35-9001-4DF37D10354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Graphic 163" descr="Informatie">
                <a:extLst>
                  <a:ext uri="{FF2B5EF4-FFF2-40B4-BE49-F238E27FC236}">
                    <a16:creationId xmlns:a16="http://schemas.microsoft.com/office/drawing/2014/main" id="{C79A1F93-2D3D-4E9C-BA21-B861B61AE4C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5" name="VOORBEELD">
              <a:extLst>
                <a:ext uri="{FF2B5EF4-FFF2-40B4-BE49-F238E27FC236}">
                  <a16:creationId xmlns:a16="http://schemas.microsoft.com/office/drawing/2014/main" id="{F4A40C6F-C3B0-405A-B528-035FAB8A588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82" name="Rechthoek 281">
                <a:extLst>
                  <a:ext uri="{FF2B5EF4-FFF2-40B4-BE49-F238E27FC236}">
                    <a16:creationId xmlns:a16="http://schemas.microsoft.com/office/drawing/2014/main" id="{124F4903-9CFB-4E32-83E8-E43D330BE42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283" name="Rechthoek 282">
                <a:extLst>
                  <a:ext uri="{FF2B5EF4-FFF2-40B4-BE49-F238E27FC236}">
                    <a16:creationId xmlns:a16="http://schemas.microsoft.com/office/drawing/2014/main" id="{3099F41E-C70A-4686-AC68-6F70C7FB2BF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4" name="Groep 283">
                <a:extLst>
                  <a:ext uri="{FF2B5EF4-FFF2-40B4-BE49-F238E27FC236}">
                    <a16:creationId xmlns:a16="http://schemas.microsoft.com/office/drawing/2014/main" id="{7FEEAAF6-517B-41D7-B8D5-B885C00A73D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C741531D-C5DA-467F-810E-FFB4354E03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5F3994F1-D956-40F4-A9F9-A91A700B19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47AC38B5-D238-412D-A08D-F8CD1F973C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D033DDF9-A15B-4A4D-A1C8-C9ACC14C53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8DD40D25-E8DC-4241-BAC7-0D4368F381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0CCF7FBD-A591-42B5-8067-7E4FB550D1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6" name="Pijl: rechts 315">
                  <a:extLst>
                    <a:ext uri="{FF2B5EF4-FFF2-40B4-BE49-F238E27FC236}">
                      <a16:creationId xmlns:a16="http://schemas.microsoft.com/office/drawing/2014/main" id="{51AC0707-65C9-43E4-9E91-3F59DC5141C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5" name="Groep 284">
                <a:extLst>
                  <a:ext uri="{FF2B5EF4-FFF2-40B4-BE49-F238E27FC236}">
                    <a16:creationId xmlns:a16="http://schemas.microsoft.com/office/drawing/2014/main" id="{874FD133-7E68-4DF5-AECD-627A765F0CA8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08" name="Groep 307">
                  <a:extLst>
                    <a:ext uri="{FF2B5EF4-FFF2-40B4-BE49-F238E27FC236}">
                      <a16:creationId xmlns:a16="http://schemas.microsoft.com/office/drawing/2014/main" id="{A8C38E13-6305-4563-A1F0-A150AE312C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69879612-F594-4B28-8035-AB503BD0C2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653BE81B-0255-4462-97CA-CFD96BC407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C124F69D-EB7A-4397-8537-44A48790C0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629A752D-F4F6-4A2E-9BB8-11EAAC2C00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AE340B4D-E93B-4E33-A1E0-22FE15C4B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9" name="Pijl: rechts 308">
                  <a:extLst>
                    <a:ext uri="{FF2B5EF4-FFF2-40B4-BE49-F238E27FC236}">
                      <a16:creationId xmlns:a16="http://schemas.microsoft.com/office/drawing/2014/main" id="{0E2E77DD-212F-4416-8046-DC3D9AF71B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86" name="Rechte verbindingslijn 285">
                <a:extLst>
                  <a:ext uri="{FF2B5EF4-FFF2-40B4-BE49-F238E27FC236}">
                    <a16:creationId xmlns:a16="http://schemas.microsoft.com/office/drawing/2014/main" id="{6845DC2C-5578-41DB-ADB0-5EC3E76480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87" name="Rechte verbindingslijn 286">
                <a:extLst>
                  <a:ext uri="{FF2B5EF4-FFF2-40B4-BE49-F238E27FC236}">
                    <a16:creationId xmlns:a16="http://schemas.microsoft.com/office/drawing/2014/main" id="{3FFDF22D-7333-43D9-8284-6BB32B9B26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88" name="Rechthoek 287">
                <a:extLst>
                  <a:ext uri="{FF2B5EF4-FFF2-40B4-BE49-F238E27FC236}">
                    <a16:creationId xmlns:a16="http://schemas.microsoft.com/office/drawing/2014/main" id="{6485E0B3-EDA5-48DA-A80D-C03D56464E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89" name="Rechthoek 288">
                <a:extLst>
                  <a:ext uri="{FF2B5EF4-FFF2-40B4-BE49-F238E27FC236}">
                    <a16:creationId xmlns:a16="http://schemas.microsoft.com/office/drawing/2014/main" id="{198BBEB3-416E-4919-8D61-86DF7D4AB4F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290" name="Groep 289">
                <a:extLst>
                  <a:ext uri="{FF2B5EF4-FFF2-40B4-BE49-F238E27FC236}">
                    <a16:creationId xmlns:a16="http://schemas.microsoft.com/office/drawing/2014/main" id="{F98EE8B2-2817-4E7E-A7EF-0402FBC9283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00" name="Rechthoek 299">
                  <a:extLst>
                    <a:ext uri="{FF2B5EF4-FFF2-40B4-BE49-F238E27FC236}">
                      <a16:creationId xmlns:a16="http://schemas.microsoft.com/office/drawing/2014/main" id="{44E8AD4D-C4C8-47E0-BD9C-7C9871F8C3C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9DDD6219-135E-44EC-85E5-48C5262FC3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2D620341-9017-4B06-8BF3-770BCC7BCD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D64D9295-6DAB-4820-8093-42BC3711A8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3EA691C7-3AAD-4ED5-90EB-4279CA6015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71DE9113-462A-4B79-9462-3C28541EC5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FC99A161-DF07-4E52-B028-51DF019881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2" name="Pijl: rechts 301">
                  <a:extLst>
                    <a:ext uri="{FF2B5EF4-FFF2-40B4-BE49-F238E27FC236}">
                      <a16:creationId xmlns:a16="http://schemas.microsoft.com/office/drawing/2014/main" id="{608DCCD0-CCB8-40BB-BA35-5E5A39899BC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1" name="Groep 290">
                <a:extLst>
                  <a:ext uri="{FF2B5EF4-FFF2-40B4-BE49-F238E27FC236}">
                    <a16:creationId xmlns:a16="http://schemas.microsoft.com/office/drawing/2014/main" id="{9AF3E716-065B-4A08-93A4-8CCD9BC7935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2" name="Rechthoek 291">
                  <a:extLst>
                    <a:ext uri="{FF2B5EF4-FFF2-40B4-BE49-F238E27FC236}">
                      <a16:creationId xmlns:a16="http://schemas.microsoft.com/office/drawing/2014/main" id="{A2BA08B8-02B8-4514-B168-4EF79EE1332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93" name="Groep 292">
                  <a:extLst>
                    <a:ext uri="{FF2B5EF4-FFF2-40B4-BE49-F238E27FC236}">
                      <a16:creationId xmlns:a16="http://schemas.microsoft.com/office/drawing/2014/main" id="{3A8CE698-608D-4FA2-9C52-8E907429228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95" name="Rechte verbindingslijn 294">
                    <a:extLst>
                      <a:ext uri="{FF2B5EF4-FFF2-40B4-BE49-F238E27FC236}">
                        <a16:creationId xmlns:a16="http://schemas.microsoft.com/office/drawing/2014/main" id="{B7446526-368F-4B96-9837-27E08626B2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295">
                    <a:extLst>
                      <a:ext uri="{FF2B5EF4-FFF2-40B4-BE49-F238E27FC236}">
                        <a16:creationId xmlns:a16="http://schemas.microsoft.com/office/drawing/2014/main" id="{B6A46CE1-6054-47E6-8EF5-A2CD7C58C0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296">
                    <a:extLst>
                      <a:ext uri="{FF2B5EF4-FFF2-40B4-BE49-F238E27FC236}">
                        <a16:creationId xmlns:a16="http://schemas.microsoft.com/office/drawing/2014/main" id="{CAD7E9EA-337E-4B84-B420-ABE6020E68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297">
                    <a:extLst>
                      <a:ext uri="{FF2B5EF4-FFF2-40B4-BE49-F238E27FC236}">
                        <a16:creationId xmlns:a16="http://schemas.microsoft.com/office/drawing/2014/main" id="{098951DD-648F-4E86-96BD-A1054DC02A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298">
                    <a:extLst>
                      <a:ext uri="{FF2B5EF4-FFF2-40B4-BE49-F238E27FC236}">
                        <a16:creationId xmlns:a16="http://schemas.microsoft.com/office/drawing/2014/main" id="{4B04B647-863D-4D6C-89AD-9D16343957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4" name="Pijl: rechts 293">
                  <a:extLst>
                    <a:ext uri="{FF2B5EF4-FFF2-40B4-BE49-F238E27FC236}">
                      <a16:creationId xmlns:a16="http://schemas.microsoft.com/office/drawing/2014/main" id="{9EFA67D3-913F-4932-AC63-FB9B1559E70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76" name="Groep 275">
              <a:extLst>
                <a:ext uri="{FF2B5EF4-FFF2-40B4-BE49-F238E27FC236}">
                  <a16:creationId xmlns:a16="http://schemas.microsoft.com/office/drawing/2014/main" id="{0CA2DE08-540A-434A-9E57-7087E58F9C0C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77" name="Inspireren">
                <a:extLst>
                  <a:ext uri="{FF2B5EF4-FFF2-40B4-BE49-F238E27FC236}">
                    <a16:creationId xmlns:a16="http://schemas.microsoft.com/office/drawing/2014/main" id="{3ECBA504-1100-4D31-B8F8-3C2A014BE45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79" name="Freeform 12">
                  <a:extLst>
                    <a:ext uri="{FF2B5EF4-FFF2-40B4-BE49-F238E27FC236}">
                      <a16:creationId xmlns:a16="http://schemas.microsoft.com/office/drawing/2014/main" id="{FDBDB0FF-13B7-4E9B-B051-24E9E55F2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80" name="Freeform 13">
                  <a:extLst>
                    <a:ext uri="{FF2B5EF4-FFF2-40B4-BE49-F238E27FC236}">
                      <a16:creationId xmlns:a16="http://schemas.microsoft.com/office/drawing/2014/main" id="{B7F695D6-FD8F-47D2-AC19-2436A461B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81" name="Freeform 14">
                  <a:extLst>
                    <a:ext uri="{FF2B5EF4-FFF2-40B4-BE49-F238E27FC236}">
                      <a16:creationId xmlns:a16="http://schemas.microsoft.com/office/drawing/2014/main" id="{679EAC23-3291-4722-9380-05DA82DCE0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78" name="Tekstvak 277">
                <a:extLst>
                  <a:ext uri="{FF2B5EF4-FFF2-40B4-BE49-F238E27FC236}">
                    <a16:creationId xmlns:a16="http://schemas.microsoft.com/office/drawing/2014/main" id="{B39AF23A-F53B-47B7-B800-D8075EEBED3C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03889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Image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>
            <a:extLst>
              <a:ext uri="{FF2B5EF4-FFF2-40B4-BE49-F238E27FC236}">
                <a16:creationId xmlns:a16="http://schemas.microsoft.com/office/drawing/2014/main" id="{D74F63BD-6358-44FB-9631-BE7E63C9B7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0510" y="-6986"/>
            <a:ext cx="6531491" cy="6864986"/>
          </a:xfrm>
          <a:custGeom>
            <a:avLst/>
            <a:gdLst>
              <a:gd name="connsiteX0" fmla="*/ 3121447 w 6531491"/>
              <a:gd name="connsiteY0" fmla="*/ 0 h 6864986"/>
              <a:gd name="connsiteX1" fmla="*/ 6531491 w 6531491"/>
              <a:gd name="connsiteY1" fmla="*/ 0 h 6864986"/>
              <a:gd name="connsiteX2" fmla="*/ 6531491 w 6531491"/>
              <a:gd name="connsiteY2" fmla="*/ 6864986 h 6864986"/>
              <a:gd name="connsiteX3" fmla="*/ 0 w 6531491"/>
              <a:gd name="connsiteY3" fmla="*/ 6864986 h 686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1491" h="6864986">
                <a:moveTo>
                  <a:pt x="3121447" y="0"/>
                </a:moveTo>
                <a:lnTo>
                  <a:pt x="6531491" y="0"/>
                </a:lnTo>
                <a:lnTo>
                  <a:pt x="6531491" y="6864986"/>
                </a:lnTo>
                <a:lnTo>
                  <a:pt x="0" y="6864986"/>
                </a:lnTo>
                <a:close/>
              </a:path>
            </a:pathLst>
          </a:custGeom>
          <a:solidFill>
            <a:schemeClr val="bg2"/>
          </a:solidFill>
          <a:effectLst>
            <a:outerShdw blurRad="127000" dist="38100" dir="5400000" algn="tl" rotWithShape="0">
              <a:prstClr val="black">
                <a:alpha val="20000"/>
              </a:prstClr>
            </a:outerShdw>
          </a:effectLst>
        </p:spPr>
        <p:txBody>
          <a:bodyPr wrap="square" lIns="2268000" tIns="2808000" rIns="108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 sz="11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Select this frame, go to the tab ‘</a:t>
            </a:r>
            <a:r>
              <a:rPr lang="en-GB" noProof="0" dirty="0" err="1"/>
              <a:t>Slidebuilder</a:t>
            </a:r>
            <a:r>
              <a:rPr lang="en-GB" noProof="0" dirty="0"/>
              <a:t>’, click on ‘Images’, select the preferred image and click on ‘Insert’</a:t>
            </a:r>
          </a:p>
        </p:txBody>
      </p:sp>
      <p:sp>
        <p:nvSpPr>
          <p:cNvPr id="31" name="UILICHTING BALK">
            <a:extLst>
              <a:ext uri="{FF2B5EF4-FFF2-40B4-BE49-F238E27FC236}">
                <a16:creationId xmlns:a16="http://schemas.microsoft.com/office/drawing/2014/main" id="{4C5E16AE-B9D2-4F0F-B476-2351908392F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9139" y="719999"/>
            <a:ext cx="7365494" cy="433263"/>
          </a:xfrm>
          <a:prstGeom prst="parallelogram">
            <a:avLst>
              <a:gd name="adj" fmla="val 45965"/>
            </a:avLst>
          </a:prstGeom>
          <a:solidFill>
            <a:schemeClr val="accent6"/>
          </a:solidFill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</p:spPr>
        <p:txBody>
          <a:bodyPr lIns="144000" anchor="ctr"/>
          <a:lstStyle>
            <a:lvl1pPr marL="0" indent="0" algn="l">
              <a:lnSpc>
                <a:spcPct val="100000"/>
              </a:lnSpc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999" y="756146"/>
            <a:ext cx="6776383" cy="34423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the title here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48000" y="1797668"/>
            <a:ext cx="5120736" cy="417196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551F-6359-413B-BD6A-4AA16E8143A0}" type="datetime4">
              <a:rPr lang="en-GB" noProof="0" smtClean="0"/>
              <a:t>07 May 2021</a:t>
            </a:fld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166976CA-E049-4BB4-9FA9-89412434A9F6}"/>
              </a:ext>
            </a:extLst>
          </p:cNvPr>
          <p:cNvGrpSpPr/>
          <p:nvPr userDrawn="1"/>
        </p:nvGrpSpPr>
        <p:grpSpPr>
          <a:xfrm>
            <a:off x="0" y="-490815"/>
            <a:ext cx="3411940" cy="300251"/>
            <a:chOff x="0" y="-371522"/>
            <a:chExt cx="3411940" cy="300251"/>
          </a:xfrm>
        </p:grpSpPr>
        <p:sp>
          <p:nvSpPr>
            <p:cNvPr id="25" name="Rechthoek: afgeronde hoeken 24">
              <a:extLst>
                <a:ext uri="{FF2B5EF4-FFF2-40B4-BE49-F238E27FC236}">
                  <a16:creationId xmlns:a16="http://schemas.microsoft.com/office/drawing/2014/main" id="{29B17579-6A95-47F2-AD27-186C4D8DE524}"/>
                </a:ext>
              </a:extLst>
            </p:cNvPr>
            <p:cNvSpPr/>
            <p:nvPr userDrawn="1"/>
          </p:nvSpPr>
          <p:spPr>
            <a:xfrm>
              <a:off x="0" y="-371522"/>
              <a:ext cx="3411940" cy="3002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en-GB" sz="1400" noProof="0" dirty="0"/>
                <a:t>Text / Image (M)</a:t>
              </a:r>
            </a:p>
          </p:txBody>
        </p:sp>
        <p:sp>
          <p:nvSpPr>
            <p:cNvPr id="26" name="Rechthoekige driehoek 25">
              <a:extLst>
                <a:ext uri="{FF2B5EF4-FFF2-40B4-BE49-F238E27FC236}">
                  <a16:creationId xmlns:a16="http://schemas.microsoft.com/office/drawing/2014/main" id="{13603636-DFC6-422F-8EE6-879662AFB861}"/>
                </a:ext>
              </a:extLst>
            </p:cNvPr>
            <p:cNvSpPr/>
            <p:nvPr userDrawn="1"/>
          </p:nvSpPr>
          <p:spPr>
            <a:xfrm flipH="1">
              <a:off x="3111690" y="-371521"/>
              <a:ext cx="300250" cy="30025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27" name="Scheidingslijntje">
            <a:extLst>
              <a:ext uri="{FF2B5EF4-FFF2-40B4-BE49-F238E27FC236}">
                <a16:creationId xmlns:a16="http://schemas.microsoft.com/office/drawing/2014/main" id="{CFB05505-3EE3-4916-BE69-A556CC5AE69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465817">
            <a:off x="11214429" y="6277082"/>
            <a:ext cx="13347" cy="273637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4"/>
            <a:r>
              <a:rPr lang="en-GB" noProof="0" dirty="0"/>
              <a:t> </a:t>
            </a:r>
          </a:p>
        </p:txBody>
      </p:sp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BCC2F244-6915-4223-91B3-15E2CE3F5D39}"/>
              </a:ext>
            </a:extLst>
          </p:cNvPr>
          <p:cNvGrpSpPr/>
          <p:nvPr userDrawn="1"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99E9CD4-586D-427C-AA2F-F5C93FFCFD68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AF092EA-8A69-4233-B1BA-E348248F339A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DB927BD-89B3-4277-A092-D5E8D54DCF7F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B6626C9D-5F7B-4F8B-A236-214FBD6B868C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1BE02301-2D97-4FC1-A442-AA535498F75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E355080-D760-43A2-9C65-E4AE3619EC66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4CC5AD44-C94A-42AD-82A0-28F9143222C4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6A8D71D2-199D-4E47-8BDB-6BDFC23596EF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grpSp>
        <p:nvGrpSpPr>
          <p:cNvPr id="191" name="INSTRUCTION">
            <a:extLst>
              <a:ext uri="{FF2B5EF4-FFF2-40B4-BE49-F238E27FC236}">
                <a16:creationId xmlns:a16="http://schemas.microsoft.com/office/drawing/2014/main" id="{9F9BFD70-7334-4CA7-BE4F-D30C9025E7CC}"/>
              </a:ext>
            </a:extLst>
          </p:cNvPr>
          <p:cNvGrpSpPr/>
          <p:nvPr userDrawn="1"/>
        </p:nvGrpSpPr>
        <p:grpSpPr>
          <a:xfrm>
            <a:off x="12377595" y="-1"/>
            <a:ext cx="3693386" cy="6640349"/>
            <a:chOff x="-3786165" y="-1"/>
            <a:chExt cx="3693386" cy="6640349"/>
          </a:xfrm>
        </p:grpSpPr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37813556-46F3-4B42-A597-F2FA3A80735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9917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1CB46718-FF77-4A5D-892E-50F0501A6F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A76AE653-A5AC-4FFF-8ACF-8753F86D8B07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by using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key’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 the placeholder,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</a:t>
              </a:r>
              <a:r>
                <a:rPr kumimoji="0" lang="en-GB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Slidebuilder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 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‘Images’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50204CB9-81BB-4BA8-B5EB-7D5174072642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BF1EED98-0781-4401-8652-06C3857B1390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Click with the right mouse button on the thumbnail display of the slide on the left side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of the screen and choose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‘Reset slide’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7" name="Ovaal 196">
              <a:extLst>
                <a:ext uri="{FF2B5EF4-FFF2-40B4-BE49-F238E27FC236}">
                  <a16:creationId xmlns:a16="http://schemas.microsoft.com/office/drawing/2014/main" id="{921FCE53-871F-48B0-BC32-0174986D18D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8B89D270-D8D7-42D8-9CAC-307E4603E493}"/>
                </a:ext>
              </a:extLst>
            </p:cNvPr>
            <p:cNvSpPr/>
            <p:nvPr userDrawn="1"/>
          </p:nvSpPr>
          <p:spPr>
            <a:xfrm>
              <a:off x="-3319416" y="4226366"/>
              <a:ext cx="2944683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To scale or drag the image, go to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‘Picture Tools - Format’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and click on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button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‘Crop’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Scale the image itself with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 spheres and scale the image frame with the brackets.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E1C8519E-3FC7-4C84-953C-C3199B912F0D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ep 199">
              <a:extLst>
                <a:ext uri="{FF2B5EF4-FFF2-40B4-BE49-F238E27FC236}">
                  <a16:creationId xmlns:a16="http://schemas.microsoft.com/office/drawing/2014/main" id="{16EB3D1F-9291-4195-8F3C-8FE9E5B8E94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187F400E-D301-4AC5-BAD4-76ABF0D5307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0" name="Rechthoek 239">
                <a:extLst>
                  <a:ext uri="{FF2B5EF4-FFF2-40B4-BE49-F238E27FC236}">
                    <a16:creationId xmlns:a16="http://schemas.microsoft.com/office/drawing/2014/main" id="{F6A8CE6B-0A51-4CE0-8670-2D6EF085852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3029E00D-4190-46A0-9E01-BF06B021717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54" name="Rechthoek: afgeronde hoeken 253">
                  <a:extLst>
                    <a:ext uri="{FF2B5EF4-FFF2-40B4-BE49-F238E27FC236}">
                      <a16:creationId xmlns:a16="http://schemas.microsoft.com/office/drawing/2014/main" id="{40F43203-8B89-499D-B8D8-DD9E8DE850D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5" name="Rechthoek 254">
                  <a:extLst>
                    <a:ext uri="{FF2B5EF4-FFF2-40B4-BE49-F238E27FC236}">
                      <a16:creationId xmlns:a16="http://schemas.microsoft.com/office/drawing/2014/main" id="{4B6066D8-C7D7-43E0-A328-3C173CAABEA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12C5F840-17F4-4667-8E45-749A7CE7240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7" name="Rechthoek 256">
                  <a:extLst>
                    <a:ext uri="{FF2B5EF4-FFF2-40B4-BE49-F238E27FC236}">
                      <a16:creationId xmlns:a16="http://schemas.microsoft.com/office/drawing/2014/main" id="{E0DAF419-113C-4BB8-A3D1-BDE73A2A208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3FCD9F03-4B94-4685-80D9-3C2BEB5272C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9" name="Rechthoek 258">
                  <a:extLst>
                    <a:ext uri="{FF2B5EF4-FFF2-40B4-BE49-F238E27FC236}">
                      <a16:creationId xmlns:a16="http://schemas.microsoft.com/office/drawing/2014/main" id="{83857DA4-B00C-481D-9117-AFEBB3CBBBAC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50846455-2F17-4228-9094-FDE1DDCB504E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46" name="Groep 245">
                  <a:extLst>
                    <a:ext uri="{FF2B5EF4-FFF2-40B4-BE49-F238E27FC236}">
                      <a16:creationId xmlns:a16="http://schemas.microsoft.com/office/drawing/2014/main" id="{AC06329A-1D73-46C9-B4DD-1A2D20CF452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48" name="Rechthoek: afgeronde hoeken 247">
                    <a:extLst>
                      <a:ext uri="{FF2B5EF4-FFF2-40B4-BE49-F238E27FC236}">
                        <a16:creationId xmlns:a16="http://schemas.microsoft.com/office/drawing/2014/main" id="{F71BAF71-7AEF-4F59-B06E-027B401E0D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GB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Rechthoek 248">
                    <a:extLst>
                      <a:ext uri="{FF2B5EF4-FFF2-40B4-BE49-F238E27FC236}">
                        <a16:creationId xmlns:a16="http://schemas.microsoft.com/office/drawing/2014/main" id="{054A8126-D360-487A-AAB0-37A26A7831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0" name="Rechthoek 249">
                    <a:extLst>
                      <a:ext uri="{FF2B5EF4-FFF2-40B4-BE49-F238E27FC236}">
                        <a16:creationId xmlns:a16="http://schemas.microsoft.com/office/drawing/2014/main" id="{A145BAF8-E8E1-41B8-96F3-A766A5E103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Rechthoek 250">
                    <a:extLst>
                      <a:ext uri="{FF2B5EF4-FFF2-40B4-BE49-F238E27FC236}">
                        <a16:creationId xmlns:a16="http://schemas.microsoft.com/office/drawing/2014/main" id="{C0C59954-5D94-4BDD-8AF9-0504D9C921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172F26B3-13A0-4222-A556-6240271C24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C5F61ED1-F295-419C-B701-00372CE824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47" name="Boog 246">
                  <a:extLst>
                    <a:ext uri="{FF2B5EF4-FFF2-40B4-BE49-F238E27FC236}">
                      <a16:creationId xmlns:a16="http://schemas.microsoft.com/office/drawing/2014/main" id="{A5B4C332-647B-40A5-9BA5-2030469D8DA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en-GB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3" name="Tekstvak 242">
                <a:extLst>
                  <a:ext uri="{FF2B5EF4-FFF2-40B4-BE49-F238E27FC236}">
                    <a16:creationId xmlns:a16="http://schemas.microsoft.com/office/drawing/2014/main" id="{60D98960-CDF7-46ED-B0F3-64F8B153E3B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Layout</a:t>
                </a:r>
              </a:p>
            </p:txBody>
          </p:sp>
          <p:sp>
            <p:nvSpPr>
              <p:cNvPr id="244" name="Tekstvak 243">
                <a:extLst>
                  <a:ext uri="{FF2B5EF4-FFF2-40B4-BE49-F238E27FC236}">
                    <a16:creationId xmlns:a16="http://schemas.microsoft.com/office/drawing/2014/main" id="{87DCA492-131C-4F5F-90FF-1EB1C05EE33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Reset slide</a:t>
                </a:r>
              </a:p>
            </p:txBody>
          </p:sp>
          <p:sp>
            <p:nvSpPr>
              <p:cNvPr id="245" name="Vrije vorm: vorm 244">
                <a:extLst>
                  <a:ext uri="{FF2B5EF4-FFF2-40B4-BE49-F238E27FC236}">
                    <a16:creationId xmlns:a16="http://schemas.microsoft.com/office/drawing/2014/main" id="{CDE3E5C6-D357-4BBD-8C27-8BC52EEE404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1" name="Groep 200">
              <a:extLst>
                <a:ext uri="{FF2B5EF4-FFF2-40B4-BE49-F238E27FC236}">
                  <a16:creationId xmlns:a16="http://schemas.microsoft.com/office/drawing/2014/main" id="{8EB27D1F-3F64-4C7A-9FC4-A4B869F9DA54}"/>
                </a:ext>
              </a:extLst>
            </p:cNvPr>
            <p:cNvGrpSpPr/>
            <p:nvPr userDrawn="1"/>
          </p:nvGrpSpPr>
          <p:grpSpPr>
            <a:xfrm>
              <a:off x="-3786165" y="5680652"/>
              <a:ext cx="3693386" cy="959696"/>
              <a:chOff x="-3786437" y="6163468"/>
              <a:chExt cx="3693386" cy="959696"/>
            </a:xfrm>
          </p:grpSpPr>
          <p:sp>
            <p:nvSpPr>
              <p:cNvPr id="229" name="Rechthoek 228">
                <a:extLst>
                  <a:ext uri="{FF2B5EF4-FFF2-40B4-BE49-F238E27FC236}">
                    <a16:creationId xmlns:a16="http://schemas.microsoft.com/office/drawing/2014/main" id="{A0051BED-C744-4D58-8346-B11FE706894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Want to know more?</a:t>
                </a:r>
                <a:b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sz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 to the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tab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and click</a:t>
                </a:r>
                <a:b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on the button </a:t>
                </a:r>
                <a:r>
                  <a:rPr lang="en-GB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Inspiration'</a:t>
                </a:r>
              </a:p>
            </p:txBody>
          </p:sp>
          <p:grpSp>
            <p:nvGrpSpPr>
              <p:cNvPr id="230" name="ICOON_info">
                <a:extLst>
                  <a:ext uri="{FF2B5EF4-FFF2-40B4-BE49-F238E27FC236}">
                    <a16:creationId xmlns:a16="http://schemas.microsoft.com/office/drawing/2014/main" id="{CB05D288-B29D-4420-96C7-7BC592EEBD65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37" name="Ovaal 236">
                  <a:extLst>
                    <a:ext uri="{FF2B5EF4-FFF2-40B4-BE49-F238E27FC236}">
                      <a16:creationId xmlns:a16="http://schemas.microsoft.com/office/drawing/2014/main" id="{B0AD9738-1C9A-4F1D-B482-C5C58293ADD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Graphic 163" descr="Informatie">
                  <a:extLst>
                    <a:ext uri="{FF2B5EF4-FFF2-40B4-BE49-F238E27FC236}">
                      <a16:creationId xmlns:a16="http://schemas.microsoft.com/office/drawing/2014/main" id="{E2C03F7E-515F-435B-AB97-74BE611448CA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GB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1" name="Groep 230">
                <a:extLst>
                  <a:ext uri="{FF2B5EF4-FFF2-40B4-BE49-F238E27FC236}">
                    <a16:creationId xmlns:a16="http://schemas.microsoft.com/office/drawing/2014/main" id="{AE30B54B-A627-4B7F-B94E-5EAA55A9E2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32" name="Inspireren">
                  <a:extLst>
                    <a:ext uri="{FF2B5EF4-FFF2-40B4-BE49-F238E27FC236}">
                      <a16:creationId xmlns:a16="http://schemas.microsoft.com/office/drawing/2014/main" id="{AC8223D6-0881-46AA-92B9-FBE47E3FB7C6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34" name="Freeform 12">
                    <a:extLst>
                      <a:ext uri="{FF2B5EF4-FFF2-40B4-BE49-F238E27FC236}">
                        <a16:creationId xmlns:a16="http://schemas.microsoft.com/office/drawing/2014/main" id="{A646C8B3-6B5D-4D5F-889A-CF5335259D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35" name="Freeform 13">
                    <a:extLst>
                      <a:ext uri="{FF2B5EF4-FFF2-40B4-BE49-F238E27FC236}">
                        <a16:creationId xmlns:a16="http://schemas.microsoft.com/office/drawing/2014/main" id="{DE2F7DE2-5775-4FD6-8D6A-C06575C378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36" name="Freeform 14">
                    <a:extLst>
                      <a:ext uri="{FF2B5EF4-FFF2-40B4-BE49-F238E27FC236}">
                        <a16:creationId xmlns:a16="http://schemas.microsoft.com/office/drawing/2014/main" id="{00B22F81-01F6-4AB5-A979-631EC4A2BE0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33" name="Tekstvak 232">
                  <a:extLst>
                    <a:ext uri="{FF2B5EF4-FFF2-40B4-BE49-F238E27FC236}">
                      <a16:creationId xmlns:a16="http://schemas.microsoft.com/office/drawing/2014/main" id="{4873F484-7CB7-4561-9CD0-90947106598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en-GB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Inspiration</a:t>
                  </a:r>
                </a:p>
              </p:txBody>
            </p:sp>
          </p:grpSp>
        </p:grpSp>
        <p:grpSp>
          <p:nvGrpSpPr>
            <p:cNvPr id="202" name="Groep 201">
              <a:extLst>
                <a:ext uri="{FF2B5EF4-FFF2-40B4-BE49-F238E27FC236}">
                  <a16:creationId xmlns:a16="http://schemas.microsoft.com/office/drawing/2014/main" id="{30BFE6C3-6FD3-4FA7-9744-6BB7B9CC61E5}"/>
                </a:ext>
              </a:extLst>
            </p:cNvPr>
            <p:cNvGrpSpPr/>
            <p:nvPr userDrawn="1"/>
          </p:nvGrpSpPr>
          <p:grpSpPr>
            <a:xfrm>
              <a:off x="-3426806" y="5129582"/>
              <a:ext cx="514284" cy="506545"/>
              <a:chOff x="12617641" y="3403239"/>
              <a:chExt cx="752963" cy="741634"/>
            </a:xfrm>
          </p:grpSpPr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F4EBE1FA-0F5C-4480-9399-CF49C1BCD16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16" name="Groep 215">
                  <a:extLst>
                    <a:ext uri="{FF2B5EF4-FFF2-40B4-BE49-F238E27FC236}">
                      <a16:creationId xmlns:a16="http://schemas.microsoft.com/office/drawing/2014/main" id="{A075EF6A-D53D-4142-A4B2-90ADA9BF17C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23" name="Groep 222">
                    <a:extLst>
                      <a:ext uri="{FF2B5EF4-FFF2-40B4-BE49-F238E27FC236}">
                        <a16:creationId xmlns:a16="http://schemas.microsoft.com/office/drawing/2014/main" id="{A8A30982-1B4E-413A-9A1A-29F780CBF3A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26" name="Rechthoek 225">
                      <a:extLst>
                        <a:ext uri="{FF2B5EF4-FFF2-40B4-BE49-F238E27FC236}">
                          <a16:creationId xmlns:a16="http://schemas.microsoft.com/office/drawing/2014/main" id="{85207F05-3E23-4115-AA92-8A93FDC73C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7" name="Rechthoek 226">
                      <a:extLst>
                        <a:ext uri="{FF2B5EF4-FFF2-40B4-BE49-F238E27FC236}">
                          <a16:creationId xmlns:a16="http://schemas.microsoft.com/office/drawing/2014/main" id="{82343D89-B91F-449C-A19D-CDF937A618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8" name="Ovaal 227">
                      <a:extLst>
                        <a:ext uri="{FF2B5EF4-FFF2-40B4-BE49-F238E27FC236}">
                          <a16:creationId xmlns:a16="http://schemas.microsoft.com/office/drawing/2014/main" id="{2A759754-C99B-41DB-A0E1-5908BD2A83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24" name="Afbeelding 223">
                    <a:extLst>
                      <a:ext uri="{FF2B5EF4-FFF2-40B4-BE49-F238E27FC236}">
                        <a16:creationId xmlns:a16="http://schemas.microsoft.com/office/drawing/2014/main" id="{429D8D24-C521-479F-9169-5DA00F5B0A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5" name="Afbeelding 224">
                    <a:extLst>
                      <a:ext uri="{FF2B5EF4-FFF2-40B4-BE49-F238E27FC236}">
                        <a16:creationId xmlns:a16="http://schemas.microsoft.com/office/drawing/2014/main" id="{C5F942EA-AFC4-4931-80A7-F569633005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0A47AC70-9E33-4985-92AC-32671B2A7B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21" name="Rechthoek 220">
                    <a:extLst>
                      <a:ext uri="{FF2B5EF4-FFF2-40B4-BE49-F238E27FC236}">
                        <a16:creationId xmlns:a16="http://schemas.microsoft.com/office/drawing/2014/main" id="{1705201E-187A-4E53-8346-1733212450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2" name="Rechthoek 221">
                    <a:extLst>
                      <a:ext uri="{FF2B5EF4-FFF2-40B4-BE49-F238E27FC236}">
                        <a16:creationId xmlns:a16="http://schemas.microsoft.com/office/drawing/2014/main" id="{FE6D264D-50F4-44BD-B2BA-A62BFD97FDD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18" name="Groep 217">
                  <a:extLst>
                    <a:ext uri="{FF2B5EF4-FFF2-40B4-BE49-F238E27FC236}">
                      <a16:creationId xmlns:a16="http://schemas.microsoft.com/office/drawing/2014/main" id="{98CCAF37-334B-4155-8384-20F6EAD2100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9" name="Rechthoek 218">
                    <a:extLst>
                      <a:ext uri="{FF2B5EF4-FFF2-40B4-BE49-F238E27FC236}">
                        <a16:creationId xmlns:a16="http://schemas.microsoft.com/office/drawing/2014/main" id="{C9736E6F-AE37-45E7-A5B1-073F8A4764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0" name="Rechthoek 219">
                    <a:extLst>
                      <a:ext uri="{FF2B5EF4-FFF2-40B4-BE49-F238E27FC236}">
                        <a16:creationId xmlns:a16="http://schemas.microsoft.com/office/drawing/2014/main" id="{EF4DFCE4-716C-4F85-8EF9-BF086A7168E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3FD3412B-436D-4909-84ED-88AF61B1EC3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215" name="Gelijkbenige driehoek 214">
                <a:extLst>
                  <a:ext uri="{FF2B5EF4-FFF2-40B4-BE49-F238E27FC236}">
                    <a16:creationId xmlns:a16="http://schemas.microsoft.com/office/drawing/2014/main" id="{014EA193-EE1E-4B3A-95C8-B269ACF5439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141C80E7-5DB6-4AF3-B4CC-68D0774AEB7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AD49572A-2B4F-4EAA-8C8F-F2DE1A965575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 the preferred category and image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and click on 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‘Insert’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02B58DC1-26AD-4E8A-B1DD-3DE74774077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Insert</a:t>
              </a:r>
            </a:p>
          </p:txBody>
        </p:sp>
        <p:grpSp>
          <p:nvGrpSpPr>
            <p:cNvPr id="206" name="Groep 205">
              <a:extLst>
                <a:ext uri="{FF2B5EF4-FFF2-40B4-BE49-F238E27FC236}">
                  <a16:creationId xmlns:a16="http://schemas.microsoft.com/office/drawing/2014/main" id="{94A0B683-71B3-46C3-A924-04C1356B85F7}"/>
                </a:ext>
              </a:extLst>
            </p:cNvPr>
            <p:cNvGrpSpPr/>
            <p:nvPr userDrawn="1"/>
          </p:nvGrpSpPr>
          <p:grpSpPr>
            <a:xfrm>
              <a:off x="-3365484" y="1226982"/>
              <a:ext cx="446937" cy="406485"/>
              <a:chOff x="-3563526" y="1409294"/>
              <a:chExt cx="354190" cy="322133"/>
            </a:xfrm>
          </p:grpSpPr>
          <p:grpSp>
            <p:nvGrpSpPr>
              <p:cNvPr id="207" name="Groep 206">
                <a:extLst>
                  <a:ext uri="{FF2B5EF4-FFF2-40B4-BE49-F238E27FC236}">
                    <a16:creationId xmlns:a16="http://schemas.microsoft.com/office/drawing/2014/main" id="{4D0DA519-D50E-4C1C-B691-5804015F62F2}"/>
                  </a:ext>
                </a:extLst>
              </p:cNvPr>
              <p:cNvGrpSpPr/>
              <p:nvPr userDrawn="1"/>
            </p:nvGrpSpPr>
            <p:grpSpPr>
              <a:xfrm>
                <a:off x="-3499992" y="1409294"/>
                <a:ext cx="225195" cy="195499"/>
                <a:chOff x="8987389" y="1361199"/>
                <a:chExt cx="2200275" cy="1914525"/>
              </a:xfrm>
            </p:grpSpPr>
            <p:sp>
              <p:nvSpPr>
                <p:cNvPr id="209" name="Vrije vorm: vorm 208">
                  <a:extLst>
                    <a:ext uri="{FF2B5EF4-FFF2-40B4-BE49-F238E27FC236}">
                      <a16:creationId xmlns:a16="http://schemas.microsoft.com/office/drawing/2014/main" id="{F436A68F-EDFF-4E8E-AAA8-EB07975DDD13}"/>
                    </a:ext>
                  </a:extLst>
                </p:cNvPr>
                <p:cNvSpPr/>
                <p:nvPr/>
              </p:nvSpPr>
              <p:spPr>
                <a:xfrm>
                  <a:off x="9363620" y="1831738"/>
                  <a:ext cx="371477" cy="371472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en-GB" sz="7200" noProof="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A40A3E0F-10C4-44A5-834B-1E41C516AAD1}"/>
                    </a:ext>
                  </a:extLst>
                </p:cNvPr>
                <p:cNvGrpSpPr/>
                <p:nvPr/>
              </p:nvGrpSpPr>
              <p:grpSpPr>
                <a:xfrm>
                  <a:off x="8987389" y="1361199"/>
                  <a:ext cx="2200275" cy="1914525"/>
                  <a:chOff x="8987389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11" name="Vrije vorm: vorm 210">
                    <a:extLst>
                      <a:ext uri="{FF2B5EF4-FFF2-40B4-BE49-F238E27FC236}">
                        <a16:creationId xmlns:a16="http://schemas.microsoft.com/office/drawing/2014/main" id="{CD5D52FE-5E6B-4D32-9E37-A74E97E4E8AC}"/>
                      </a:ext>
                    </a:extLst>
                  </p:cNvPr>
                  <p:cNvSpPr/>
                  <p:nvPr/>
                </p:nvSpPr>
                <p:spPr>
                  <a:xfrm>
                    <a:off x="8987389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12" name="Vrije vorm: vorm 211">
                    <a:extLst>
                      <a:ext uri="{FF2B5EF4-FFF2-40B4-BE49-F238E27FC236}">
                        <a16:creationId xmlns:a16="http://schemas.microsoft.com/office/drawing/2014/main" id="{014E321D-8311-4635-9E92-FC125CCEEC50}"/>
                      </a:ext>
                    </a:extLst>
                  </p:cNvPr>
                  <p:cNvSpPr/>
                  <p:nvPr/>
                </p:nvSpPr>
                <p:spPr>
                  <a:xfrm>
                    <a:off x="9362668" y="1953652"/>
                    <a:ext cx="1438273" cy="885828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en-GB" sz="7200" noProof="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08" name="Tekstvak 207">
                <a:extLst>
                  <a:ext uri="{FF2B5EF4-FFF2-40B4-BE49-F238E27FC236}">
                    <a16:creationId xmlns:a16="http://schemas.microsoft.com/office/drawing/2014/main" id="{A1E34DCB-9808-463A-A882-DC06BAACC85E}"/>
                  </a:ext>
                </a:extLst>
              </p:cNvPr>
              <p:cNvSpPr txBox="1"/>
              <p:nvPr userDrawn="1"/>
            </p:nvSpPr>
            <p:spPr>
              <a:xfrm>
                <a:off x="-3563526" y="1617700"/>
                <a:ext cx="354190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Images</a:t>
                </a:r>
              </a:p>
            </p:txBody>
          </p:sp>
        </p:grpSp>
      </p:grpSp>
      <p:grpSp>
        <p:nvGrpSpPr>
          <p:cNvPr id="260" name="INSTRUCTION">
            <a:extLst>
              <a:ext uri="{FF2B5EF4-FFF2-40B4-BE49-F238E27FC236}">
                <a16:creationId xmlns:a16="http://schemas.microsoft.com/office/drawing/2014/main" id="{3E8EA6A8-54FE-4CCC-837B-8E62E87636F4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61" name="Rechthoek 260">
              <a:extLst>
                <a:ext uri="{FF2B5EF4-FFF2-40B4-BE49-F238E27FC236}">
                  <a16:creationId xmlns:a16="http://schemas.microsoft.com/office/drawing/2014/main" id="{12420DA9-9DEF-425F-B150-DE44317E2E3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262" name="Ovaal 261">
              <a:extLst>
                <a:ext uri="{FF2B5EF4-FFF2-40B4-BE49-F238E27FC236}">
                  <a16:creationId xmlns:a16="http://schemas.microsoft.com/office/drawing/2014/main" id="{043DA944-B555-4E5F-A52D-A24CBD5F3F5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3" name="Rechthoek 262">
              <a:extLst>
                <a:ext uri="{FF2B5EF4-FFF2-40B4-BE49-F238E27FC236}">
                  <a16:creationId xmlns:a16="http://schemas.microsoft.com/office/drawing/2014/main" id="{0E3E7F27-5B2F-46C3-A750-EE6CFF016A8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64" name="Ovaal 263">
              <a:extLst>
                <a:ext uri="{FF2B5EF4-FFF2-40B4-BE49-F238E27FC236}">
                  <a16:creationId xmlns:a16="http://schemas.microsoft.com/office/drawing/2014/main" id="{2D3BB3A7-428F-4E0D-947A-2167CD40A98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5" name="Rechthoek 264">
              <a:extLst>
                <a:ext uri="{FF2B5EF4-FFF2-40B4-BE49-F238E27FC236}">
                  <a16:creationId xmlns:a16="http://schemas.microsoft.com/office/drawing/2014/main" id="{2CD9432F-E72C-4B95-BB8E-44F59267A0E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AB29C18E-4DD5-4A85-9925-A4DAEA6DBD0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>
                    <a:lumMod val="60000"/>
                    <a:lumOff val="40000"/>
                  </a:schemeClr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#1</a:t>
              </a:r>
            </a:p>
          </p:txBody>
        </p:sp>
        <p:sp>
          <p:nvSpPr>
            <p:cNvPr id="267" name="Ovaal 266">
              <a:extLst>
                <a:ext uri="{FF2B5EF4-FFF2-40B4-BE49-F238E27FC236}">
                  <a16:creationId xmlns:a16="http://schemas.microsoft.com/office/drawing/2014/main" id="{ECB95700-697A-4403-A9DF-3B57FEE33E7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8A1A7422-1368-4E2E-9020-3939AAC5E04B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04863" marR="0" lvl="2" indent="-27305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Sub-bullet #2</a:t>
              </a:r>
            </a:p>
          </p:txBody>
        </p:sp>
        <p:sp>
          <p:nvSpPr>
            <p:cNvPr id="269" name="Ovaal 268">
              <a:extLst>
                <a:ext uri="{FF2B5EF4-FFF2-40B4-BE49-F238E27FC236}">
                  <a16:creationId xmlns:a16="http://schemas.microsoft.com/office/drawing/2014/main" id="{EAAEC815-B44C-440A-A622-57B63C8008E9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0" name="Rechthoek 269">
              <a:extLst>
                <a:ext uri="{FF2B5EF4-FFF2-40B4-BE49-F238E27FC236}">
                  <a16:creationId xmlns:a16="http://schemas.microsoft.com/office/drawing/2014/main" id="{BEAC1D94-09A7-4A70-B4DC-90B87B6C7386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3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Plain text</a:t>
              </a:r>
            </a:p>
          </p:txBody>
        </p:sp>
        <p:sp>
          <p:nvSpPr>
            <p:cNvPr id="271" name="Ovaal 270">
              <a:extLst>
                <a:ext uri="{FF2B5EF4-FFF2-40B4-BE49-F238E27FC236}">
                  <a16:creationId xmlns:a16="http://schemas.microsoft.com/office/drawing/2014/main" id="{617C0A91-2A14-4E9B-9C30-0D12C89C1792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2" name="Rechthoek 271">
              <a:extLst>
                <a:ext uri="{FF2B5EF4-FFF2-40B4-BE49-F238E27FC236}">
                  <a16:creationId xmlns:a16="http://schemas.microsoft.com/office/drawing/2014/main" id="{5AF53E92-C58E-4EFD-A666-E9B3E27FE9B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4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600" b="1" kern="1200" noProof="0" dirty="0">
                  <a:solidFill>
                    <a:schemeClr val="accent6"/>
                  </a:solidFill>
                  <a:latin typeface="+mj-lt"/>
                  <a:ea typeface="+mn-ea"/>
                  <a:cs typeface="+mn-cs"/>
                </a:rPr>
                <a:t>Header #1</a:t>
              </a:r>
            </a:p>
          </p:txBody>
        </p:sp>
        <p:sp>
          <p:nvSpPr>
            <p:cNvPr id="273" name="Ovaal 272">
              <a:extLst>
                <a:ext uri="{FF2B5EF4-FFF2-40B4-BE49-F238E27FC236}">
                  <a16:creationId xmlns:a16="http://schemas.microsoft.com/office/drawing/2014/main" id="{C45E9964-127D-4657-AB96-F6A6AD9EF4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4" name="Rechthoek 273">
              <a:extLst>
                <a:ext uri="{FF2B5EF4-FFF2-40B4-BE49-F238E27FC236}">
                  <a16:creationId xmlns:a16="http://schemas.microsoft.com/office/drawing/2014/main" id="{094A6775-E270-455F-9985-F7D529096714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6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Numeric bullet</a:t>
              </a:r>
            </a:p>
          </p:txBody>
        </p:sp>
        <p:sp>
          <p:nvSpPr>
            <p:cNvPr id="275" name="Ovaal 274">
              <a:extLst>
                <a:ext uri="{FF2B5EF4-FFF2-40B4-BE49-F238E27FC236}">
                  <a16:creationId xmlns:a16="http://schemas.microsoft.com/office/drawing/2014/main" id="{3355B562-7C3C-4A56-9EC3-66B87499678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6" name="Rechthoek 275">
              <a:extLst>
                <a:ext uri="{FF2B5EF4-FFF2-40B4-BE49-F238E27FC236}">
                  <a16:creationId xmlns:a16="http://schemas.microsoft.com/office/drawing/2014/main" id="{E62882A6-8465-41D1-91CF-9E02CE6D7A36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5600" marR="0" lvl="7" indent="-35560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en-GB" sz="14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Alphabetic bullet</a:t>
              </a:r>
            </a:p>
          </p:txBody>
        </p:sp>
        <p:sp>
          <p:nvSpPr>
            <p:cNvPr id="277" name="Ovaal 276">
              <a:extLst>
                <a:ext uri="{FF2B5EF4-FFF2-40B4-BE49-F238E27FC236}">
                  <a16:creationId xmlns:a16="http://schemas.microsoft.com/office/drawing/2014/main" id="{D78F7A09-898C-4690-8225-92A3DD1EDE7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8" name="Rechthoek 277">
              <a:extLst>
                <a:ext uri="{FF2B5EF4-FFF2-40B4-BE49-F238E27FC236}">
                  <a16:creationId xmlns:a16="http://schemas.microsoft.com/office/drawing/2014/main" id="{DA25C23C-E7E9-4BB3-92D6-B17FB963BF0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3200" b="0" i="1" kern="1200" noProof="0" dirty="0">
                  <a:solidFill>
                    <a:schemeClr val="accent6"/>
                  </a:solidFill>
                  <a:latin typeface="+mn-lt"/>
                  <a:ea typeface="+mn-ea"/>
                  <a:cs typeface="+mn-cs"/>
                </a:rPr>
                <a:t>Quote text</a:t>
              </a:r>
            </a:p>
          </p:txBody>
        </p:sp>
        <p:sp>
          <p:nvSpPr>
            <p:cNvPr id="279" name="Ovaal 278">
              <a:extLst>
                <a:ext uri="{FF2B5EF4-FFF2-40B4-BE49-F238E27FC236}">
                  <a16:creationId xmlns:a16="http://schemas.microsoft.com/office/drawing/2014/main" id="{05F0FED3-28C4-452A-BBAC-91EB479C0207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0" name="Rechthoek 279">
              <a:extLst>
                <a:ext uri="{FF2B5EF4-FFF2-40B4-BE49-F238E27FC236}">
                  <a16:creationId xmlns:a16="http://schemas.microsoft.com/office/drawing/2014/main" id="{9E0161A2-ECA7-48CF-9E20-07D136F150F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lvl="5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1600" b="1" kern="1200" cap="all" baseline="0" noProof="0" dirty="0">
                  <a:solidFill>
                    <a:schemeClr val="accent1"/>
                  </a:solidFill>
                  <a:latin typeface="+mj-lt"/>
                  <a:ea typeface="+mn-ea"/>
                  <a:cs typeface="+mn-cs"/>
                </a:rPr>
                <a:t>Header #2</a:t>
              </a:r>
            </a:p>
          </p:txBody>
        </p:sp>
        <p:sp>
          <p:nvSpPr>
            <p:cNvPr id="281" name="Rechthoek 280">
              <a:extLst>
                <a:ext uri="{FF2B5EF4-FFF2-40B4-BE49-F238E27FC236}">
                  <a16:creationId xmlns:a16="http://schemas.microsoft.com/office/drawing/2014/main" id="{FE436794-BF23-4C7A-B090-9F2A21C65AB0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 to the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tab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and click</a:t>
              </a:r>
              <a:b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en-GB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 the button </a:t>
              </a:r>
              <a:r>
                <a:rPr lang="en-GB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Inspiration'</a:t>
              </a:r>
            </a:p>
          </p:txBody>
        </p:sp>
        <p:grpSp>
          <p:nvGrpSpPr>
            <p:cNvPr id="282" name="ICOON_info">
              <a:extLst>
                <a:ext uri="{FF2B5EF4-FFF2-40B4-BE49-F238E27FC236}">
                  <a16:creationId xmlns:a16="http://schemas.microsoft.com/office/drawing/2014/main" id="{7B2519EC-4DE4-4B6D-8CE5-9E26C753FF2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0" name="Ovaal 329">
                <a:extLst>
                  <a:ext uri="{FF2B5EF4-FFF2-40B4-BE49-F238E27FC236}">
                    <a16:creationId xmlns:a16="http://schemas.microsoft.com/office/drawing/2014/main" id="{E0A1FE23-1A13-4113-89BA-077E3072BD05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1" name="Graphic 163" descr="Informatie">
                <a:extLst>
                  <a:ext uri="{FF2B5EF4-FFF2-40B4-BE49-F238E27FC236}">
                    <a16:creationId xmlns:a16="http://schemas.microsoft.com/office/drawing/2014/main" id="{C0740CD1-C0B6-4132-A323-BCEA4A9FA12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3" name="VOORBEELD">
              <a:extLst>
                <a:ext uri="{FF2B5EF4-FFF2-40B4-BE49-F238E27FC236}">
                  <a16:creationId xmlns:a16="http://schemas.microsoft.com/office/drawing/2014/main" id="{3B85A5A1-6B95-4F71-9BE7-ABD31D7260B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90" name="Rechthoek 289">
                <a:extLst>
                  <a:ext uri="{FF2B5EF4-FFF2-40B4-BE49-F238E27FC236}">
                    <a16:creationId xmlns:a16="http://schemas.microsoft.com/office/drawing/2014/main" id="{CB7A9733-FAD9-47CA-B1D8-B70DD28ADAB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6A3583D7-7F0C-4373-8FDC-BFD2DAA109C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2" name="Groep 291">
                <a:extLst>
                  <a:ext uri="{FF2B5EF4-FFF2-40B4-BE49-F238E27FC236}">
                    <a16:creationId xmlns:a16="http://schemas.microsoft.com/office/drawing/2014/main" id="{0EF3C614-F246-4ACD-B39B-26F41A53C19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23" name="Groep 322">
                  <a:extLst>
                    <a:ext uri="{FF2B5EF4-FFF2-40B4-BE49-F238E27FC236}">
                      <a16:creationId xmlns:a16="http://schemas.microsoft.com/office/drawing/2014/main" id="{5D7530F8-0B50-40E5-84D5-4546039C8B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B4617B44-1CBF-4ACC-969E-D6E5907DD6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ACE9AF3B-FA2A-4A80-8438-A18FEEF380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589FD60E-EE0D-41C8-A2C4-07AC27EEED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289A0769-BB3B-42CD-9068-7ADB2A29D8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11B91A23-4C7F-4B7D-ADF4-49C2DE4192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4" name="Pijl: rechts 323">
                  <a:extLst>
                    <a:ext uri="{FF2B5EF4-FFF2-40B4-BE49-F238E27FC236}">
                      <a16:creationId xmlns:a16="http://schemas.microsoft.com/office/drawing/2014/main" id="{4FE5029D-3BD4-4507-9812-102FEE578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3" name="Groep 292">
                <a:extLst>
                  <a:ext uri="{FF2B5EF4-FFF2-40B4-BE49-F238E27FC236}">
                    <a16:creationId xmlns:a16="http://schemas.microsoft.com/office/drawing/2014/main" id="{0209E004-99F2-4BE8-8B9A-8709A0C7835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3559633B-519D-487F-9C0B-2C13627758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2E3F6D5A-5370-4BF3-A8A7-0D758064D8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CF160A1B-7EDE-456F-878E-3B0131AB22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41DEEF42-3897-4071-85CE-21C782D70E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ECCE1BAF-F03D-4B9F-BF28-D6709198A7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2" name="Rechte verbindingslijn 321">
                    <a:extLst>
                      <a:ext uri="{FF2B5EF4-FFF2-40B4-BE49-F238E27FC236}">
                        <a16:creationId xmlns:a16="http://schemas.microsoft.com/office/drawing/2014/main" id="{D6CEDAFA-D021-4680-A8E7-C81E239D0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7" name="Pijl: rechts 316">
                  <a:extLst>
                    <a:ext uri="{FF2B5EF4-FFF2-40B4-BE49-F238E27FC236}">
                      <a16:creationId xmlns:a16="http://schemas.microsoft.com/office/drawing/2014/main" id="{F4491EB2-8318-4555-B7DB-F31AF8ABBBA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94" name="Rechte verbindingslijn 293">
                <a:extLst>
                  <a:ext uri="{FF2B5EF4-FFF2-40B4-BE49-F238E27FC236}">
                    <a16:creationId xmlns:a16="http://schemas.microsoft.com/office/drawing/2014/main" id="{DA4F5C59-DF0D-4DE6-87A6-C962187198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5" name="Rechte verbindingslijn 294">
                <a:extLst>
                  <a:ext uri="{FF2B5EF4-FFF2-40B4-BE49-F238E27FC236}">
                    <a16:creationId xmlns:a16="http://schemas.microsoft.com/office/drawing/2014/main" id="{9432C3F9-B2B9-47B6-8616-AAC00A5A5E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96" name="Rechthoek 295">
                <a:extLst>
                  <a:ext uri="{FF2B5EF4-FFF2-40B4-BE49-F238E27FC236}">
                    <a16:creationId xmlns:a16="http://schemas.microsoft.com/office/drawing/2014/main" id="{802DD12D-578C-4FD6-A63D-F40D389B2F8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297" name="Rechthoek 296">
                <a:extLst>
                  <a:ext uri="{FF2B5EF4-FFF2-40B4-BE49-F238E27FC236}">
                    <a16:creationId xmlns:a16="http://schemas.microsoft.com/office/drawing/2014/main" id="{26E8EB3F-1787-4817-999C-813B2CA903B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298" name="Groep 297">
                <a:extLst>
                  <a:ext uri="{FF2B5EF4-FFF2-40B4-BE49-F238E27FC236}">
                    <a16:creationId xmlns:a16="http://schemas.microsoft.com/office/drawing/2014/main" id="{2798B5E6-4B5B-469F-8FD2-8450D46B62E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4AC6A96B-77D7-4BD6-8090-AB75E8AD763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9" name="Groep 308">
                  <a:extLst>
                    <a:ext uri="{FF2B5EF4-FFF2-40B4-BE49-F238E27FC236}">
                      <a16:creationId xmlns:a16="http://schemas.microsoft.com/office/drawing/2014/main" id="{E4659AF0-2378-4D2A-AA57-F85509477CD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BBE7DC76-0191-4EAB-8DAB-8BD297F825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6549532B-AA62-428D-B4C3-9EC663D2C5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6F78D3B4-3496-46A7-9049-397EA87A0A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59755A36-91E1-4C88-A227-BB46AAAAA7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5C0DAEE0-4471-480F-8BA6-25D4F93FCA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0" name="Pijl: rechts 309">
                  <a:extLst>
                    <a:ext uri="{FF2B5EF4-FFF2-40B4-BE49-F238E27FC236}">
                      <a16:creationId xmlns:a16="http://schemas.microsoft.com/office/drawing/2014/main" id="{981C6370-818D-4D12-8771-3DAA7B7B317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9" name="Groep 298">
                <a:extLst>
                  <a:ext uri="{FF2B5EF4-FFF2-40B4-BE49-F238E27FC236}">
                    <a16:creationId xmlns:a16="http://schemas.microsoft.com/office/drawing/2014/main" id="{F62A7D14-CAA6-4206-8A54-C2F5971F7193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0" name="Rechthoek 299">
                  <a:extLst>
                    <a:ext uri="{FF2B5EF4-FFF2-40B4-BE49-F238E27FC236}">
                      <a16:creationId xmlns:a16="http://schemas.microsoft.com/office/drawing/2014/main" id="{C421F77C-0C04-42D5-A14F-FB5B21925E3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1" name="Groep 300">
                  <a:extLst>
                    <a:ext uri="{FF2B5EF4-FFF2-40B4-BE49-F238E27FC236}">
                      <a16:creationId xmlns:a16="http://schemas.microsoft.com/office/drawing/2014/main" id="{39C45A2A-B8F6-42E8-BD2C-C1497C969C9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86DCC02F-4763-47E3-B277-0AEF45C73D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C486DE09-D9F4-490F-9A4C-50D15CCFE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5" name="Rechte verbindingslijn 304">
                    <a:extLst>
                      <a:ext uri="{FF2B5EF4-FFF2-40B4-BE49-F238E27FC236}">
                        <a16:creationId xmlns:a16="http://schemas.microsoft.com/office/drawing/2014/main" id="{E97D1658-729B-4987-876C-FA20A3DA49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6" name="Rechte verbindingslijn 305">
                    <a:extLst>
                      <a:ext uri="{FF2B5EF4-FFF2-40B4-BE49-F238E27FC236}">
                        <a16:creationId xmlns:a16="http://schemas.microsoft.com/office/drawing/2014/main" id="{5F82DE36-FB9B-4919-8B81-4B5BAFF39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7" name="Rechte verbindingslijn 306">
                    <a:extLst>
                      <a:ext uri="{FF2B5EF4-FFF2-40B4-BE49-F238E27FC236}">
                        <a16:creationId xmlns:a16="http://schemas.microsoft.com/office/drawing/2014/main" id="{CC078C73-037C-4048-80BC-6AEDC63128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2" name="Pijl: rechts 301">
                  <a:extLst>
                    <a:ext uri="{FF2B5EF4-FFF2-40B4-BE49-F238E27FC236}">
                      <a16:creationId xmlns:a16="http://schemas.microsoft.com/office/drawing/2014/main" id="{972E323A-88CA-42C7-87DF-2674A336A5D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84" name="Groep 283">
              <a:extLst>
                <a:ext uri="{FF2B5EF4-FFF2-40B4-BE49-F238E27FC236}">
                  <a16:creationId xmlns:a16="http://schemas.microsoft.com/office/drawing/2014/main" id="{3A83BEFE-D224-42A0-8050-442EB5EB312A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85" name="Inspireren">
                <a:extLst>
                  <a:ext uri="{FF2B5EF4-FFF2-40B4-BE49-F238E27FC236}">
                    <a16:creationId xmlns:a16="http://schemas.microsoft.com/office/drawing/2014/main" id="{DC7AAF21-4677-4246-96C0-B56F2A4B8DC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87" name="Freeform 12">
                  <a:extLst>
                    <a:ext uri="{FF2B5EF4-FFF2-40B4-BE49-F238E27FC236}">
                      <a16:creationId xmlns:a16="http://schemas.microsoft.com/office/drawing/2014/main" id="{9842D8DD-B2BC-4E88-ADF2-2F2C64454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88" name="Freeform 13">
                  <a:extLst>
                    <a:ext uri="{FF2B5EF4-FFF2-40B4-BE49-F238E27FC236}">
                      <a16:creationId xmlns:a16="http://schemas.microsoft.com/office/drawing/2014/main" id="{38D6DCD1-22F3-4AEF-8151-5FC00E3EC3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89" name="Freeform 14">
                  <a:extLst>
                    <a:ext uri="{FF2B5EF4-FFF2-40B4-BE49-F238E27FC236}">
                      <a16:creationId xmlns:a16="http://schemas.microsoft.com/office/drawing/2014/main" id="{0A0AC982-DFD5-41E1-8F7D-C443C3CC52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86" name="Tekstvak 285">
                <a:extLst>
                  <a:ext uri="{FF2B5EF4-FFF2-40B4-BE49-F238E27FC236}">
                    <a16:creationId xmlns:a16="http://schemas.microsoft.com/office/drawing/2014/main" id="{FC27E777-EA17-45B5-B49F-C2FB17D651F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59478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7999" y="756146"/>
            <a:ext cx="10895999" cy="3442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Place the title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8000" y="1797668"/>
            <a:ext cx="10895999" cy="4171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  <a:p>
            <a:pPr lvl="6"/>
            <a:r>
              <a:rPr lang="en-GB" noProof="0" dirty="0"/>
              <a:t>Numeric bullet</a:t>
            </a:r>
          </a:p>
          <a:p>
            <a:pPr lvl="7"/>
            <a:r>
              <a:rPr lang="en-GB" noProof="0" dirty="0"/>
              <a:t>Alphabetic bullet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96037"/>
            <a:ext cx="2129051" cy="150127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r>
              <a:rPr lang="en-GB" sz="1200" b="1" cap="all" baseline="0" noProof="0" dirty="0">
                <a:latin typeface="+mj-lt"/>
              </a:rPr>
              <a:t>Name of the layout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39118" y="7026364"/>
            <a:ext cx="2092881" cy="1683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4EDB90-427D-451D-86EC-E4ABBD7A1C4E}" type="datetime4">
              <a:rPr lang="en-GB" noProof="0" smtClean="0"/>
              <a:t>07 May 2021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575191" y="6329636"/>
            <a:ext cx="4515550" cy="1683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GB" noProof="0"/>
              <a:t>Place a footer: Insert &gt; Header &amp; Footer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279005" y="6329636"/>
            <a:ext cx="264993" cy="1683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D7B5DC5B-6873-43DB-ADC7-B15ACCE0DFDB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C11328BF-F3D9-4414-8F34-268C3340B93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64666" y="6289540"/>
            <a:ext cx="112605" cy="24792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ID" hidden="1">
            <a:extLst>
              <a:ext uri="{FF2B5EF4-FFF2-40B4-BE49-F238E27FC236}">
                <a16:creationId xmlns:a16="http://schemas.microsoft.com/office/drawing/2014/main" id="{55091356-314A-4410-BA50-19B524C1013E}"/>
              </a:ext>
            </a:extLst>
          </p:cNvPr>
          <p:cNvGrpSpPr/>
          <p:nvPr/>
        </p:nvGrpSpPr>
        <p:grpSpPr>
          <a:xfrm>
            <a:off x="-862" y="0"/>
            <a:ext cx="12192862" cy="6858000"/>
            <a:chOff x="-862" y="0"/>
            <a:chExt cx="12192862" cy="6858000"/>
          </a:xfrm>
          <a:solidFill>
            <a:schemeClr val="tx1">
              <a:alpha val="30000"/>
            </a:schemeClr>
          </a:solidFill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33B7747D-B8F3-4460-ABDD-6BC7426B9BB4}"/>
                </a:ext>
              </a:extLst>
            </p:cNvPr>
            <p:cNvSpPr/>
            <p:nvPr userDrawn="1"/>
          </p:nvSpPr>
          <p:spPr>
            <a:xfrm>
              <a:off x="0" y="0"/>
              <a:ext cx="12192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9D2D6D38-B0C5-49F4-84D3-FE0F502F0FF0}"/>
                </a:ext>
              </a:extLst>
            </p:cNvPr>
            <p:cNvSpPr/>
            <p:nvPr userDrawn="1"/>
          </p:nvSpPr>
          <p:spPr>
            <a:xfrm>
              <a:off x="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5253DC6D-B3A8-4123-BC55-197E9A85987B}"/>
                </a:ext>
              </a:extLst>
            </p:cNvPr>
            <p:cNvSpPr/>
            <p:nvPr userDrawn="1"/>
          </p:nvSpPr>
          <p:spPr>
            <a:xfrm>
              <a:off x="11544000" y="0"/>
              <a:ext cx="648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9E190B9C-4F1D-4F9E-8542-F6D8AE6FF17B}"/>
                </a:ext>
              </a:extLst>
            </p:cNvPr>
            <p:cNvSpPr/>
            <p:nvPr userDrawn="1"/>
          </p:nvSpPr>
          <p:spPr>
            <a:xfrm>
              <a:off x="0" y="1437668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CA7B56E2-00CE-45B5-ABBC-DD665BB256F5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CB21E2B-AF00-4B48-887C-CA15089AADBC}"/>
                </a:ext>
              </a:extLst>
            </p:cNvPr>
            <p:cNvSpPr/>
            <p:nvPr userDrawn="1"/>
          </p:nvSpPr>
          <p:spPr>
            <a:xfrm>
              <a:off x="0" y="5969636"/>
              <a:ext cx="12192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7FF76AEB-7C6B-400B-8148-4F48035FD811}"/>
                </a:ext>
              </a:extLst>
            </p:cNvPr>
            <p:cNvSpPr/>
            <p:nvPr userDrawn="1"/>
          </p:nvSpPr>
          <p:spPr>
            <a:xfrm>
              <a:off x="11832000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819D2DB0-95D8-4344-88E4-C3451911884D}"/>
                </a:ext>
              </a:extLst>
            </p:cNvPr>
            <p:cNvSpPr/>
            <p:nvPr userDrawn="1"/>
          </p:nvSpPr>
          <p:spPr>
            <a:xfrm>
              <a:off x="-862" y="0"/>
              <a:ext cx="360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pic>
        <p:nvPicPr>
          <p:cNvPr id="62" name="Afbeelding 61">
            <a:extLst>
              <a:ext uri="{FF2B5EF4-FFF2-40B4-BE49-F238E27FC236}">
                <a16:creationId xmlns:a16="http://schemas.microsoft.com/office/drawing/2014/main" id="{3FB03A3A-85B5-4589-A03E-36959F36155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06" y="6255079"/>
            <a:ext cx="1748640" cy="437160"/>
          </a:xfrm>
          <a:prstGeom prst="rect">
            <a:avLst/>
          </a:prstGeom>
        </p:spPr>
      </p:pic>
      <p:sp>
        <p:nvSpPr>
          <p:cNvPr id="19" name="Tijdelijke aanduiding voor tekst 21">
            <a:extLst>
              <a:ext uri="{FF2B5EF4-FFF2-40B4-BE49-F238E27FC236}">
                <a16:creationId xmlns:a16="http://schemas.microsoft.com/office/drawing/2014/main" id="{7DDC793C-6FBC-4857-8006-CD19A1FA41B1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-1" y="-6986"/>
            <a:ext cx="711779" cy="1570816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3" fmla="*/ 1528932 w 1528932"/>
              <a:gd name="connsiteY3" fmla="*/ 0 h 1528932"/>
              <a:gd name="connsiteX0" fmla="*/ 1540175 w 1540175"/>
              <a:gd name="connsiteY0" fmla="*/ 0 h 1534005"/>
              <a:gd name="connsiteX1" fmla="*/ 1540175 w 1540175"/>
              <a:gd name="connsiteY1" fmla="*/ 1528932 h 1534005"/>
              <a:gd name="connsiteX2" fmla="*/ 0 w 1540175"/>
              <a:gd name="connsiteY2" fmla="*/ 1534005 h 1534005"/>
              <a:gd name="connsiteX3" fmla="*/ 1540175 w 1540175"/>
              <a:gd name="connsiteY3" fmla="*/ 0 h 153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175" h="1534005">
                <a:moveTo>
                  <a:pt x="1540175" y="0"/>
                </a:moveTo>
                <a:lnTo>
                  <a:pt x="1540175" y="1528932"/>
                </a:lnTo>
                <a:lnTo>
                  <a:pt x="0" y="1534005"/>
                </a:lnTo>
                <a:lnTo>
                  <a:pt x="1540175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800" b="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1" name="Tijdelijke aanduiding voor tekst 22">
            <a:extLst>
              <a:ext uri="{FF2B5EF4-FFF2-40B4-BE49-F238E27FC236}">
                <a16:creationId xmlns:a16="http://schemas.microsoft.com/office/drawing/2014/main" id="{18E953E7-9056-4306-A244-7F96F8869640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90926" y="89309"/>
            <a:ext cx="577554" cy="1271899"/>
          </a:xfrm>
          <a:custGeom>
            <a:avLst/>
            <a:gdLst>
              <a:gd name="connsiteX0" fmla="*/ 1528932 w 1528932"/>
              <a:gd name="connsiteY0" fmla="*/ 0 h 1528932"/>
              <a:gd name="connsiteX1" fmla="*/ 1528932 w 1528932"/>
              <a:gd name="connsiteY1" fmla="*/ 1528932 h 1528932"/>
              <a:gd name="connsiteX2" fmla="*/ 0 w 1528932"/>
              <a:gd name="connsiteY2" fmla="*/ 1528932 h 1528932"/>
              <a:gd name="connsiteX0" fmla="*/ 1586001 w 1586001"/>
              <a:gd name="connsiteY0" fmla="*/ 0 h 1528932"/>
              <a:gd name="connsiteX1" fmla="*/ 1586001 w 1586001"/>
              <a:gd name="connsiteY1" fmla="*/ 1528932 h 1528932"/>
              <a:gd name="connsiteX2" fmla="*/ 0 w 1586001"/>
              <a:gd name="connsiteY2" fmla="*/ 1528932 h 1528932"/>
              <a:gd name="connsiteX3" fmla="*/ 1586001 w 1586001"/>
              <a:gd name="connsiteY3" fmla="*/ 0 h 1528932"/>
              <a:gd name="connsiteX0" fmla="*/ 1586001 w 1586001"/>
              <a:gd name="connsiteY0" fmla="*/ 0 h 1535204"/>
              <a:gd name="connsiteX1" fmla="*/ 1586001 w 1586001"/>
              <a:gd name="connsiteY1" fmla="*/ 1535204 h 1535204"/>
              <a:gd name="connsiteX2" fmla="*/ 0 w 1586001"/>
              <a:gd name="connsiteY2" fmla="*/ 1535204 h 1535204"/>
              <a:gd name="connsiteX3" fmla="*/ 1586001 w 1586001"/>
              <a:gd name="connsiteY3" fmla="*/ 0 h 153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001" h="1535204">
                <a:moveTo>
                  <a:pt x="1586001" y="0"/>
                </a:moveTo>
                <a:lnTo>
                  <a:pt x="1586001" y="1535204"/>
                </a:lnTo>
                <a:lnTo>
                  <a:pt x="0" y="1535204"/>
                </a:lnTo>
                <a:cubicBezTo>
                  <a:pt x="509644" y="1025560"/>
                  <a:pt x="1076357" y="509644"/>
                  <a:pt x="158600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800" b="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2" name="Tijdelijke aanduiding voor tekst 15">
            <a:extLst>
              <a:ext uri="{FF2B5EF4-FFF2-40B4-BE49-F238E27FC236}">
                <a16:creationId xmlns:a16="http://schemas.microsoft.com/office/drawing/2014/main" id="{991053EF-8DAA-4DFC-8485-DF5846C3510A}"/>
              </a:ext>
            </a:extLst>
          </p:cNvPr>
          <p:cNvSpPr txBox="1">
            <a:spLocks/>
          </p:cNvSpPr>
          <p:nvPr userDrawn="1"/>
        </p:nvSpPr>
        <p:spPr>
          <a:xfrm>
            <a:off x="249061" y="202682"/>
            <a:ext cx="119817" cy="243335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800" b="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58" r:id="rId3"/>
    <p:sldLayoutId id="2147483701" r:id="rId4"/>
    <p:sldLayoutId id="2147483694" r:id="rId5"/>
    <p:sldLayoutId id="2147483658" r:id="rId6"/>
    <p:sldLayoutId id="2147483714" r:id="rId7"/>
    <p:sldLayoutId id="2147483708" r:id="rId8"/>
    <p:sldLayoutId id="2147483695" r:id="rId9"/>
    <p:sldLayoutId id="2147483707" r:id="rId10"/>
    <p:sldLayoutId id="2147483696" r:id="rId11"/>
    <p:sldLayoutId id="2147483709" r:id="rId12"/>
    <p:sldLayoutId id="2147483704" r:id="rId13"/>
    <p:sldLayoutId id="2147483700" r:id="rId14"/>
    <p:sldLayoutId id="2147483710" r:id="rId15"/>
    <p:sldLayoutId id="2147483711" r:id="rId16"/>
    <p:sldLayoutId id="2147483712" r:id="rId17"/>
    <p:sldLayoutId id="2147483699" r:id="rId18"/>
    <p:sldLayoutId id="2147483703" r:id="rId19"/>
    <p:sldLayoutId id="2147483713" r:id="rId20"/>
    <p:sldLayoutId id="2147483757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6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31813" indent="-25876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6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04863" indent="-2730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6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6"/>
        </a:buClr>
        <a:buSzPct val="100000"/>
        <a:buFont typeface="Arial" panose="020B0604020202020204" pitchFamily="34" charset="0"/>
        <a:buNone/>
        <a:defRPr sz="2000" b="1" kern="1200" cap="all" baseline="0">
          <a:solidFill>
            <a:schemeClr val="accent1"/>
          </a:solidFill>
          <a:latin typeface="+mj-lt"/>
          <a:ea typeface="+mn-ea"/>
          <a:cs typeface="+mn-cs"/>
        </a:defRPr>
      </a:lvl6pPr>
      <a:lvl7pPr marL="355600" indent="-355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6"/>
        </a:buClr>
        <a:buSzPct val="100000"/>
        <a:buFont typeface="+mj-lt"/>
        <a:buAutoNum type="arabicPeriod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55600" indent="-355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6"/>
        </a:buClr>
        <a:buFont typeface="+mj-lt"/>
        <a:buAutoNum type="alphaL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4800" b="0" i="1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29" userDrawn="1">
          <p15:clr>
            <a:srgbClr val="F26B43"/>
          </p15:clr>
        </p15:guide>
        <p15:guide id="2" pos="409" userDrawn="1">
          <p15:clr>
            <a:srgbClr val="F26B43"/>
          </p15:clr>
        </p15:guide>
        <p15:guide id="3" orient="horz" pos="3759" userDrawn="1">
          <p15:clr>
            <a:srgbClr val="F26B43"/>
          </p15:clr>
        </p15:guide>
        <p15:guide id="4" orient="horz" pos="3979" userDrawn="1">
          <p15:clr>
            <a:srgbClr val="A4A3A4"/>
          </p15:clr>
        </p15:guide>
        <p15:guide id="5" orient="horz" pos="4093" userDrawn="1">
          <p15:clr>
            <a:srgbClr val="A4A3A4"/>
          </p15:clr>
        </p15:guide>
        <p15:guide id="6" orient="horz" pos="902" userDrawn="1">
          <p15:clr>
            <a:srgbClr val="A4A3A4"/>
          </p15:clr>
        </p15:guide>
        <p15:guide id="7" orient="horz" pos="455" userDrawn="1">
          <p15:clr>
            <a:srgbClr val="A4A3A4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b.be/doc/dd/onegate/data/pst3_protoco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nbb.be/doc/dd/onegate/data/bnb_pasta_template_psp_full_en.xlsx" TargetMode="External"/><Relationship Id="rId4" Type="http://schemas.openxmlformats.org/officeDocument/2006/relationships/hyperlink" Target="https://www.nbb.be/doc/dd/onegate/fr_paystat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b.be/doc/dd/onegate/data/pst3_protoco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ayments.statistics@nbb.be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C873FC0B-088F-4D3A-B7A1-24EEBD66407E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" b="2067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3206C2-7EA4-4BA8-90D0-729443FE234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5A715D-B256-49B4-8C46-AA9ED46E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Place a footer: Insert &gt; Header &amp; Footer</a:t>
            </a:r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90B364D-227B-47FA-BC6C-229774EA5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The update of the Regulation on payments statistics</a:t>
            </a:r>
            <a:endParaRPr lang="en-GB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BA025C36-DB6A-4F67-82CE-C676F1F8B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Tom VAN KEYMOLEN</a:t>
            </a:r>
          </a:p>
          <a:p>
            <a:r>
              <a:rPr lang="en-GB" dirty="0"/>
              <a:t>François VAN TRIMPONT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27701FB-5BA1-45C7-980E-30C0D15F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8A763B5-142D-402A-915C-8452363CE0D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176C242-844A-41C5-8C3B-F18A1DCC7E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/>
              <a:t> 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62CEAF3-1E77-4228-ACB5-E4AED4CA56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7618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41546E43-4919-4152-9990-F67B01B0D83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2" name="Tijdelijke aanduiding voor afbeelding 51">
            <a:extLst>
              <a:ext uri="{FF2B5EF4-FFF2-40B4-BE49-F238E27FC236}">
                <a16:creationId xmlns:a16="http://schemas.microsoft.com/office/drawing/2014/main" id="{F7D57C07-5A22-4705-A4EC-E74C7EBDE2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5188"/>
          <a:stretch>
            <a:fillRect/>
          </a:stretch>
        </p:blipFill>
        <p:spPr/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DE66C99F-2756-4029-A05A-5F358C238D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BE3EE7BA-983B-42C1-820E-0F932CFC0C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720484DF-8384-44CF-A8FA-27CF37E072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/>
              <a:t>Hoofdstuk titel van</a:t>
            </a:r>
            <a:br>
              <a:rPr lang="en-GB"/>
            </a:br>
            <a:r>
              <a:rPr lang="en-GB"/>
              <a:t>max. 2 regels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66A8C9-A679-4808-A16F-ECD2C8DA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ABC8-9D07-4A44-AADE-F063D5088C35}" type="datetime4">
              <a:rPr lang="en-GB" smtClean="0"/>
              <a:pPr/>
              <a:t>07 May 2021</a:t>
            </a:fld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445F92-9DA7-49EF-A5CA-99D1F06F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7ED99-3F45-4257-9A6C-FAF23CA881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A3C54A10-4E94-49C8-90A7-77C2A4D760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E094A8B6-DD62-46A8-A49C-BCC63E827D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C59AA5B5-21B2-4BC4-8C8F-925FFF8647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chemeClr val="accent6">
              <a:alpha val="60000"/>
            </a:schemeClr>
          </a:solidFill>
        </p:spPr>
        <p:txBody>
          <a:bodyPr/>
          <a:lstStyle/>
          <a:p>
            <a:r>
              <a:rPr lang="en-GB" dirty="0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4220D-F2C2-4D9F-B76E-6327F156AC6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GB" dirty="0"/>
              <a:t>Payments Statistics - 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EC034-3D69-4F97-B1D9-5CCB7E9BA43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defRPr/>
            </a:pPr>
            <a:r>
              <a:rPr lang="en-US" dirty="0"/>
              <a:t>Key features of the amending Regulation</a:t>
            </a:r>
            <a:endParaRPr lang="en-GB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486EC0-77E0-4AE2-98EF-25C744D0311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Implementation of the regulation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73CC39-96D6-47C4-950E-F463A59A502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BB6AFAF-659C-4415-9CA6-78E107DF8265}"/>
              </a:ext>
            </a:extLst>
          </p:cNvPr>
          <p:cNvSpPr txBox="1">
            <a:spLocks/>
          </p:cNvSpPr>
          <p:nvPr/>
        </p:nvSpPr>
        <p:spPr>
          <a:xfrm>
            <a:off x="6520014" y="2736936"/>
            <a:ext cx="4992880" cy="532308"/>
          </a:xfrm>
          <a:prstGeom prst="rect">
            <a:avLst/>
          </a:prstGeom>
        </p:spPr>
        <p:txBody>
          <a:bodyPr vert="horz" lIns="144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800" b="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Derogation system</a:t>
            </a:r>
            <a:endParaRPr lang="nl-BE" dirty="0"/>
          </a:p>
        </p:txBody>
      </p:sp>
      <p:sp>
        <p:nvSpPr>
          <p:cNvPr id="18" name="Tijdelijke aanduiding voor tekst 36">
            <a:extLst>
              <a:ext uri="{FF2B5EF4-FFF2-40B4-BE49-F238E27FC236}">
                <a16:creationId xmlns:a16="http://schemas.microsoft.com/office/drawing/2014/main" id="{541646E6-F70A-4DB9-8A52-81FF63561E5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53471" y="2767822"/>
            <a:ext cx="470536" cy="470536"/>
          </a:xfrm>
        </p:spPr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67100033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12192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5810252" y="6477001"/>
            <a:ext cx="552449" cy="18203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9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547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3131" indent="-304792" eaLnBrk="0" hangingPunct="0"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120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11</a:t>
            </a:fld>
            <a:endParaRPr altLang="en-US" sz="12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367590"/>
            <a:ext cx="11459633" cy="500861"/>
          </a:xfrm>
        </p:spPr>
        <p:txBody>
          <a:bodyPr/>
          <a:lstStyle/>
          <a:p>
            <a:pPr>
              <a:lnSpc>
                <a:spcPts val="3733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Tables split according to payment service (PST-3)</a:t>
            </a:r>
            <a:endParaRPr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E48262-1BFF-44C3-A299-8624C2328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13113"/>
              </p:ext>
            </p:extLst>
          </p:nvPr>
        </p:nvGraphicFramePr>
        <p:xfrm>
          <a:off x="229703" y="1480812"/>
          <a:ext cx="45940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523">
                  <a:extLst>
                    <a:ext uri="{9D8B030D-6E8A-4147-A177-3AD203B41FA5}">
                      <a16:colId xmlns:a16="http://schemas.microsoft.com/office/drawing/2014/main" val="2823258369"/>
                    </a:ext>
                  </a:extLst>
                </a:gridCol>
                <a:gridCol w="3445565">
                  <a:extLst>
                    <a:ext uri="{9D8B030D-6E8A-4147-A177-3AD203B41FA5}">
                      <a16:colId xmlns:a16="http://schemas.microsoft.com/office/drawing/2014/main" val="3317043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 err="1"/>
                        <a:t>Table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5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Institutions offering payment services to non-monetary financial institutions (non-MFIs)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6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Cards issued by resident PSPs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10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Card </a:t>
                      </a:r>
                      <a:r>
                        <a:rPr lang="nl-BE" sz="1600" dirty="0" err="1"/>
                        <a:t>accepting</a:t>
                      </a:r>
                      <a:r>
                        <a:rPr lang="nl-BE" sz="1600" dirty="0"/>
                        <a:t> </a:t>
                      </a:r>
                      <a:r>
                        <a:rPr lang="nl-BE" sz="1600" dirty="0" err="1"/>
                        <a:t>devices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5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4a, 5a</a:t>
                      </a:r>
                      <a:endParaRPr lang="nl-BE" sz="1600" b="1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(</a:t>
                      </a:r>
                      <a:r>
                        <a:rPr lang="nl-BE" sz="1600" dirty="0" err="1"/>
                        <a:t>Fraudulent</a:t>
                      </a:r>
                      <a:r>
                        <a:rPr lang="nl-BE" sz="1600" dirty="0"/>
                        <a:t>) </a:t>
                      </a:r>
                      <a:r>
                        <a:rPr lang="nl-BE" sz="1600" dirty="0" err="1"/>
                        <a:t>payment</a:t>
                      </a:r>
                      <a:r>
                        <a:rPr lang="nl-BE" sz="1600" dirty="0"/>
                        <a:t> transactions </a:t>
                      </a:r>
                      <a:r>
                        <a:rPr lang="nl-BE" sz="1600" dirty="0" err="1"/>
                        <a:t>involving</a:t>
                      </a:r>
                      <a:r>
                        <a:rPr lang="nl-BE" sz="1600" dirty="0"/>
                        <a:t> non-</a:t>
                      </a:r>
                      <a:r>
                        <a:rPr lang="nl-BE" sz="1600" dirty="0" err="1"/>
                        <a:t>MFIs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5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Payment transactions per type of terminal involving non-MFIs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Quarterly</a:t>
                      </a:r>
                      <a:r>
                        <a:rPr lang="en-US" sz="1600" dirty="0"/>
                        <a:t> reporting of payment transactions involving non-MFIs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Guideline </a:t>
                      </a:r>
                      <a:r>
                        <a:rPr lang="nl-BE" sz="1600" dirty="0" err="1"/>
                        <a:t>table</a:t>
                      </a:r>
                      <a:r>
                        <a:rPr lang="nl-BE" sz="16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Institutions offering payment services to non-MFIs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39130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C3829418-6C0A-447F-89D0-00AA377D7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07255"/>
              </p:ext>
            </p:extLst>
          </p:nvPr>
        </p:nvGraphicFramePr>
        <p:xfrm>
          <a:off x="6096000" y="1048372"/>
          <a:ext cx="5988051" cy="524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4136">
                  <a:extLst>
                    <a:ext uri="{9D8B030D-6E8A-4147-A177-3AD203B41FA5}">
                      <a16:colId xmlns:a16="http://schemas.microsoft.com/office/drawing/2014/main" val="2823258369"/>
                    </a:ext>
                  </a:extLst>
                </a:gridCol>
                <a:gridCol w="4643915">
                  <a:extLst>
                    <a:ext uri="{9D8B030D-6E8A-4147-A177-3AD203B41FA5}">
                      <a16:colId xmlns:a16="http://schemas.microsoft.com/office/drawing/2014/main" val="3317043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 err="1"/>
                        <a:t>Table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5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 err="1"/>
                        <a:t>Table</a:t>
                      </a:r>
                      <a:r>
                        <a:rPr lang="nl-BE" sz="12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Institutions offering payment services to non-MFIs (split by kind of PSP)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6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cards issued by resident PSPs by card function and scheme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0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terminals provided by resident PSPs by terminal type and function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1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Credit transfers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10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Direct debits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5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E-money payment transactions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5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PCP (</a:t>
                      </a:r>
                      <a:r>
                        <a:rPr lang="nl-BE" sz="1200" dirty="0" err="1"/>
                        <a:t>issuers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 payments and cash withdrawals using cards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PCP (</a:t>
                      </a:r>
                      <a:r>
                        <a:rPr lang="nl-BE" sz="1200" dirty="0" err="1"/>
                        <a:t>acquirers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 payments and cash withdrawals using cards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3143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Payment initiation services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39130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payments transactions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14293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Losses due to fraud by liability bearer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28518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PPT (</a:t>
                      </a:r>
                      <a:r>
                        <a:rPr lang="nl-BE" sz="1200" dirty="0" err="1"/>
                        <a:t>issuers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ATM, OTC and POS Terminal transactions 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19729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PPT (</a:t>
                      </a:r>
                      <a:r>
                        <a:rPr lang="nl-BE" sz="1200" dirty="0" err="1"/>
                        <a:t>acquirers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/>
                        <a:t>ATM, OTC and POS Terminal transactions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75675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Quarterly</a:t>
                      </a:r>
                      <a:r>
                        <a:rPr lang="en-US" sz="1200" dirty="0"/>
                        <a:t> reporting of payment transactions involving non-MFIs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79186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39DF55-B37A-4318-8F9D-F7CB702654F5}"/>
              </a:ext>
            </a:extLst>
          </p:cNvPr>
          <p:cNvCxnSpPr/>
          <p:nvPr/>
        </p:nvCxnSpPr>
        <p:spPr>
          <a:xfrm flipV="1">
            <a:off x="4810539" y="1616765"/>
            <a:ext cx="1285461" cy="662609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B7BB34-2350-4757-A6F1-25EFD39BAAB9}"/>
              </a:ext>
            </a:extLst>
          </p:cNvPr>
          <p:cNvCxnSpPr>
            <a:cxnSpLocks/>
          </p:cNvCxnSpPr>
          <p:nvPr/>
        </p:nvCxnSpPr>
        <p:spPr>
          <a:xfrm flipV="1">
            <a:off x="4823791" y="2038030"/>
            <a:ext cx="1272209" cy="861508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82815C-35E1-4E6F-9F18-FDB38EB007AB}"/>
              </a:ext>
            </a:extLst>
          </p:cNvPr>
          <p:cNvCxnSpPr>
            <a:cxnSpLocks/>
          </p:cNvCxnSpPr>
          <p:nvPr/>
        </p:nvCxnSpPr>
        <p:spPr>
          <a:xfrm flipV="1">
            <a:off x="4837043" y="2552040"/>
            <a:ext cx="1258957" cy="698697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436509-2484-401B-AFB1-03278586668B}"/>
              </a:ext>
            </a:extLst>
          </p:cNvPr>
          <p:cNvCxnSpPr>
            <a:cxnSpLocks/>
          </p:cNvCxnSpPr>
          <p:nvPr/>
        </p:nvCxnSpPr>
        <p:spPr>
          <a:xfrm flipV="1">
            <a:off x="4837043" y="2939712"/>
            <a:ext cx="1272209" cy="800013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2F595B-3EF3-4F82-891F-8B60BE56B215}"/>
              </a:ext>
            </a:extLst>
          </p:cNvPr>
          <p:cNvCxnSpPr>
            <a:cxnSpLocks/>
          </p:cNvCxnSpPr>
          <p:nvPr/>
        </p:nvCxnSpPr>
        <p:spPr>
          <a:xfrm flipV="1">
            <a:off x="4823791" y="3329309"/>
            <a:ext cx="1285461" cy="410416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305991-1BBF-4DC8-BCB8-9413DF4BDDCD}"/>
              </a:ext>
            </a:extLst>
          </p:cNvPr>
          <p:cNvCxnSpPr>
            <a:cxnSpLocks/>
          </p:cNvCxnSpPr>
          <p:nvPr/>
        </p:nvCxnSpPr>
        <p:spPr>
          <a:xfrm flipV="1">
            <a:off x="4823791" y="3721233"/>
            <a:ext cx="1258957" cy="13531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A01955-E815-4479-8BB2-E6304216DFFF}"/>
              </a:ext>
            </a:extLst>
          </p:cNvPr>
          <p:cNvCxnSpPr>
            <a:cxnSpLocks/>
          </p:cNvCxnSpPr>
          <p:nvPr/>
        </p:nvCxnSpPr>
        <p:spPr>
          <a:xfrm>
            <a:off x="4837043" y="3734764"/>
            <a:ext cx="1258957" cy="369125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708E16-55E8-4075-9683-A4F210002A8B}"/>
              </a:ext>
            </a:extLst>
          </p:cNvPr>
          <p:cNvCxnSpPr>
            <a:cxnSpLocks/>
          </p:cNvCxnSpPr>
          <p:nvPr/>
        </p:nvCxnSpPr>
        <p:spPr>
          <a:xfrm>
            <a:off x="4837043" y="3727998"/>
            <a:ext cx="1232453" cy="748474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E2E58B-0580-40AB-8F4D-24C2DD9220E5}"/>
              </a:ext>
            </a:extLst>
          </p:cNvPr>
          <p:cNvCxnSpPr>
            <a:cxnSpLocks/>
          </p:cNvCxnSpPr>
          <p:nvPr/>
        </p:nvCxnSpPr>
        <p:spPr>
          <a:xfrm>
            <a:off x="4837043" y="3727998"/>
            <a:ext cx="1232453" cy="1075680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48419A-13D4-4E2D-82DD-5F2730B0F4DE}"/>
              </a:ext>
            </a:extLst>
          </p:cNvPr>
          <p:cNvCxnSpPr>
            <a:cxnSpLocks/>
          </p:cNvCxnSpPr>
          <p:nvPr/>
        </p:nvCxnSpPr>
        <p:spPr>
          <a:xfrm>
            <a:off x="4837043" y="3727998"/>
            <a:ext cx="1239079" cy="1358891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121BDA-9BEE-4131-B4E0-0D3E86CF2989}"/>
              </a:ext>
            </a:extLst>
          </p:cNvPr>
          <p:cNvCxnSpPr>
            <a:cxnSpLocks/>
          </p:cNvCxnSpPr>
          <p:nvPr/>
        </p:nvCxnSpPr>
        <p:spPr>
          <a:xfrm>
            <a:off x="4830417" y="3734764"/>
            <a:ext cx="1237753" cy="1586607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1A3A013-28F8-40D7-AB5B-1AE1335DA585}"/>
              </a:ext>
            </a:extLst>
          </p:cNvPr>
          <p:cNvCxnSpPr>
            <a:cxnSpLocks/>
          </p:cNvCxnSpPr>
          <p:nvPr/>
        </p:nvCxnSpPr>
        <p:spPr>
          <a:xfrm>
            <a:off x="4837043" y="4349464"/>
            <a:ext cx="1258957" cy="1302655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25471C-6747-40A7-87D3-BACAD58A8C02}"/>
              </a:ext>
            </a:extLst>
          </p:cNvPr>
          <p:cNvCxnSpPr>
            <a:cxnSpLocks/>
          </p:cNvCxnSpPr>
          <p:nvPr/>
        </p:nvCxnSpPr>
        <p:spPr>
          <a:xfrm>
            <a:off x="4850295" y="4349464"/>
            <a:ext cx="1258516" cy="1568673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F74944-57CC-4E25-8081-532F55136DED}"/>
              </a:ext>
            </a:extLst>
          </p:cNvPr>
          <p:cNvCxnSpPr>
            <a:cxnSpLocks/>
          </p:cNvCxnSpPr>
          <p:nvPr/>
        </p:nvCxnSpPr>
        <p:spPr>
          <a:xfrm>
            <a:off x="4839693" y="4860654"/>
            <a:ext cx="1276185" cy="1326093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B5DB66-BC60-464F-96F8-3153598BFDEA}"/>
              </a:ext>
            </a:extLst>
          </p:cNvPr>
          <p:cNvCxnSpPr>
            <a:cxnSpLocks/>
          </p:cNvCxnSpPr>
          <p:nvPr/>
        </p:nvCxnSpPr>
        <p:spPr>
          <a:xfrm flipV="1">
            <a:off x="4867523" y="1652186"/>
            <a:ext cx="1215225" cy="3754572"/>
          </a:xfrm>
          <a:prstGeom prst="straightConnector1">
            <a:avLst/>
          </a:prstGeom>
          <a:ln w="12700" cap="sq">
            <a:solidFill>
              <a:schemeClr val="accent6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CAF25165-3C36-4A78-B3B5-F07874BE0911}"/>
              </a:ext>
            </a:extLst>
          </p:cNvPr>
          <p:cNvSpPr/>
          <p:nvPr/>
        </p:nvSpPr>
        <p:spPr>
          <a:xfrm>
            <a:off x="624418" y="6137657"/>
            <a:ext cx="2819400" cy="5797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BE" sz="1600" dirty="0"/>
              <a:t>MCC </a:t>
            </a:r>
            <a:r>
              <a:rPr lang="nl-BE" sz="1600" dirty="0" err="1"/>
              <a:t>from</a:t>
            </a:r>
            <a:r>
              <a:rPr lang="nl-BE" sz="1600" dirty="0"/>
              <a:t> BOP </a:t>
            </a:r>
            <a:r>
              <a:rPr lang="nl-BE" sz="1600"/>
              <a:t>reglement C</a:t>
            </a:r>
            <a:endParaRPr lang="nl-BE" sz="1600" dirty="0"/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AA9CC7B-C075-463F-A8BD-B66B78FE42EF}"/>
              </a:ext>
            </a:extLst>
          </p:cNvPr>
          <p:cNvCxnSpPr>
            <a:cxnSpLocks/>
            <a:stCxn id="48" idx="2"/>
          </p:cNvCxnSpPr>
          <p:nvPr/>
        </p:nvCxnSpPr>
        <p:spPr>
          <a:xfrm rot="10800000">
            <a:off x="107950" y="4860655"/>
            <a:ext cx="516469" cy="1566861"/>
          </a:xfrm>
          <a:prstGeom prst="bentConnector2">
            <a:avLst/>
          </a:prstGeom>
          <a:ln w="25400" cap="sq">
            <a:solidFill>
              <a:schemeClr val="accent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FDB23D3-CC81-4D72-9DCD-D5BB20FF6667}"/>
              </a:ext>
            </a:extLst>
          </p:cNvPr>
          <p:cNvCxnSpPr/>
          <p:nvPr/>
        </p:nvCxnSpPr>
        <p:spPr>
          <a:xfrm>
            <a:off x="107949" y="4860654"/>
            <a:ext cx="133680" cy="0"/>
          </a:xfrm>
          <a:prstGeom prst="straightConnector1">
            <a:avLst/>
          </a:prstGeom>
          <a:ln w="254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12192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5810252" y="6477001"/>
            <a:ext cx="552449" cy="18203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9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547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3131" indent="-304792" eaLnBrk="0" hangingPunct="0"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120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12</a:t>
            </a:fld>
            <a:endParaRPr altLang="en-US" sz="12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367590"/>
            <a:ext cx="11459633" cy="500861"/>
          </a:xfrm>
        </p:spPr>
        <p:txBody>
          <a:bodyPr/>
          <a:lstStyle/>
          <a:p>
            <a:pPr>
              <a:lnSpc>
                <a:spcPts val="3733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Payments Statistics Reporting (PST-3)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4418" y="903096"/>
            <a:ext cx="10926233" cy="5407393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03399"/>
              </a:buClr>
              <a:buNone/>
            </a:pPr>
            <a:endParaRPr lang="en-GB" sz="2133" b="1" kern="0" dirty="0">
              <a:solidFill>
                <a:srgbClr val="003399"/>
              </a:solidFill>
            </a:endParaRP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In OneGate, report ‘PST-3’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Can be filled in with XML or CSV files</a:t>
            </a:r>
          </a:p>
          <a:p>
            <a:pPr lvl="1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733" kern="0" dirty="0">
                <a:solidFill>
                  <a:schemeClr val="tx2"/>
                </a:solidFill>
                <a:hlinkClick r:id="rId3"/>
              </a:rPr>
              <a:t>XML protocol</a:t>
            </a:r>
            <a:r>
              <a:rPr lang="en-GB" sz="1733" kern="0" dirty="0">
                <a:solidFill>
                  <a:schemeClr val="tx2"/>
                </a:solidFill>
              </a:rPr>
              <a:t>, </a:t>
            </a:r>
            <a:r>
              <a:rPr lang="en-GB" sz="1733" kern="0" dirty="0">
                <a:solidFill>
                  <a:schemeClr val="tx2"/>
                </a:solidFill>
                <a:hlinkClick r:id="rId4"/>
              </a:rPr>
              <a:t>XML examples</a:t>
            </a:r>
            <a:endParaRPr lang="en-GB" sz="1733" kern="0" dirty="0">
              <a:solidFill>
                <a:schemeClr val="tx2"/>
              </a:solidFill>
            </a:endParaRPr>
          </a:p>
          <a:p>
            <a:pPr lvl="1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733" kern="0" dirty="0">
                <a:solidFill>
                  <a:schemeClr val="tx2"/>
                </a:solidFill>
                <a:hlinkClick r:id="rId5"/>
              </a:rPr>
              <a:t>Excel reporting template</a:t>
            </a:r>
            <a:endParaRPr lang="en-GB" sz="1733" kern="0" dirty="0">
              <a:solidFill>
                <a:schemeClr val="tx2"/>
              </a:solidFill>
            </a:endParaRPr>
          </a:p>
          <a:p>
            <a:pPr lvl="2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533" kern="0" dirty="0">
                <a:solidFill>
                  <a:schemeClr val="tx2"/>
                </a:solidFill>
              </a:rPr>
              <a:t>Help generate CSVs</a:t>
            </a:r>
          </a:p>
          <a:p>
            <a:pPr lvl="2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533" kern="0" dirty="0">
                <a:solidFill>
                  <a:schemeClr val="tx2"/>
                </a:solidFill>
              </a:rPr>
              <a:t>Contains validation rules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Tables in OneGate Test will be available as of 01/07/2021</a:t>
            </a:r>
          </a:p>
        </p:txBody>
      </p:sp>
    </p:spTree>
    <p:extLst>
      <p:ext uri="{BB962C8B-B14F-4D97-AF65-F5344CB8AC3E}">
        <p14:creationId xmlns:p14="http://schemas.microsoft.com/office/powerpoint/2010/main" val="250636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41546E43-4919-4152-9990-F67B01B0D83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2" name="Tijdelijke aanduiding voor afbeelding 51">
            <a:extLst>
              <a:ext uri="{FF2B5EF4-FFF2-40B4-BE49-F238E27FC236}">
                <a16:creationId xmlns:a16="http://schemas.microsoft.com/office/drawing/2014/main" id="{F7D57C07-5A22-4705-A4EC-E74C7EBDE2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5188"/>
          <a:stretch>
            <a:fillRect/>
          </a:stretch>
        </p:blipFill>
        <p:spPr/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DE66C99F-2756-4029-A05A-5F358C238D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BE3EE7BA-983B-42C1-820E-0F932CFC0C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720484DF-8384-44CF-A8FA-27CF37E072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/>
              <a:t>Hoofdstuk titel van</a:t>
            </a:r>
            <a:br>
              <a:rPr lang="en-GB"/>
            </a:br>
            <a:r>
              <a:rPr lang="en-GB"/>
              <a:t>max. 2 regels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66A8C9-A679-4808-A16F-ECD2C8DA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ABC8-9D07-4A44-AADE-F063D5088C35}" type="datetime4">
              <a:rPr lang="en-GB" smtClean="0"/>
              <a:pPr/>
              <a:t>07 May 2021</a:t>
            </a:fld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445F92-9DA7-49EF-A5CA-99D1F06F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7ED99-3F45-4257-9A6C-FAF23CA881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A3C54A10-4E94-49C8-90A7-77C2A4D760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E094A8B6-DD62-46A8-A49C-BCC63E827D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C59AA5B5-21B2-4BC4-8C8F-925FFF8647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4220D-F2C2-4D9F-B76E-6327F156AC6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GB" dirty="0"/>
              <a:t>Payments Statistics - 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EC034-3D69-4F97-B1D9-5CCB7E9BA43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defRPr/>
            </a:pPr>
            <a:r>
              <a:rPr lang="en-US" dirty="0"/>
              <a:t>Key features of the amending Regulation</a:t>
            </a:r>
            <a:endParaRPr lang="en-GB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486EC0-77E0-4AE2-98EF-25C744D0311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Implementation of the regulation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73CC39-96D6-47C4-950E-F463A59A502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BB6AFAF-659C-4415-9CA6-78E107DF8265}"/>
              </a:ext>
            </a:extLst>
          </p:cNvPr>
          <p:cNvSpPr txBox="1">
            <a:spLocks/>
          </p:cNvSpPr>
          <p:nvPr/>
        </p:nvSpPr>
        <p:spPr>
          <a:xfrm>
            <a:off x="6520014" y="2736936"/>
            <a:ext cx="4992880" cy="532308"/>
          </a:xfrm>
          <a:prstGeom prst="rect">
            <a:avLst/>
          </a:prstGeom>
        </p:spPr>
        <p:txBody>
          <a:bodyPr vert="horz" lIns="144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800" b="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Derogation system</a:t>
            </a:r>
            <a:endParaRPr lang="nl-BE" dirty="0"/>
          </a:p>
        </p:txBody>
      </p:sp>
      <p:sp>
        <p:nvSpPr>
          <p:cNvPr id="18" name="Tijdelijke aanduiding voor tekst 36">
            <a:extLst>
              <a:ext uri="{FF2B5EF4-FFF2-40B4-BE49-F238E27FC236}">
                <a16:creationId xmlns:a16="http://schemas.microsoft.com/office/drawing/2014/main" id="{541646E6-F70A-4DB9-8A52-81FF63561E5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53471" y="2767822"/>
            <a:ext cx="470536" cy="470536"/>
          </a:xfrm>
          <a:solidFill>
            <a:schemeClr val="accent6">
              <a:alpha val="60000"/>
            </a:schemeClr>
          </a:solidFill>
        </p:spPr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5195363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12192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5810252" y="6477001"/>
            <a:ext cx="552449" cy="18203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9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547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3131" indent="-304792" eaLnBrk="0" hangingPunct="0"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120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14</a:t>
            </a:fld>
            <a:endParaRPr altLang="en-US" sz="12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367590"/>
            <a:ext cx="11459633" cy="500861"/>
          </a:xfrm>
        </p:spPr>
        <p:txBody>
          <a:bodyPr/>
          <a:lstStyle/>
          <a:p>
            <a:pPr>
              <a:lnSpc>
                <a:spcPts val="3733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Derogation system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4418" y="903096"/>
            <a:ext cx="10926233" cy="5407393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03399"/>
              </a:buClr>
              <a:buNone/>
            </a:pPr>
            <a:endParaRPr lang="en-GB" sz="2133" b="1" kern="0" dirty="0">
              <a:solidFill>
                <a:srgbClr val="003399"/>
              </a:solidFill>
            </a:endParaRP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Partial derogation (Article 4 of ECB/2020/59)</a:t>
            </a:r>
          </a:p>
          <a:p>
            <a:pPr lvl="1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733" kern="0" dirty="0">
                <a:solidFill>
                  <a:schemeClr val="tx2"/>
                </a:solidFill>
              </a:rPr>
              <a:t>Less tables to report</a:t>
            </a:r>
          </a:p>
          <a:p>
            <a:pPr lvl="1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733" kern="0" dirty="0">
                <a:solidFill>
                  <a:schemeClr val="tx2"/>
                </a:solidFill>
              </a:rPr>
              <a:t>Same frequency but no quarterly data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Rule 1: for each payment services, 95% in value should be covered by institutions without a derogation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Rule 2: 95% of total number of clients of account information services should be covered by institutions without a derogation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Valid for 1 year and reassessed every year after compilation of the last year’s data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For new institutions (i.e. who have not reported yet for Payments Statistics), the use of a form is possible.</a:t>
            </a:r>
          </a:p>
        </p:txBody>
      </p:sp>
    </p:spTree>
    <p:extLst>
      <p:ext uri="{BB962C8B-B14F-4D97-AF65-F5344CB8AC3E}">
        <p14:creationId xmlns:p14="http://schemas.microsoft.com/office/powerpoint/2010/main" val="242351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12192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5810252" y="6477001"/>
            <a:ext cx="552449" cy="18203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9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547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3131" indent="-304792" eaLnBrk="0" hangingPunct="0"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120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15</a:t>
            </a:fld>
            <a:endParaRPr altLang="en-US" sz="12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367590"/>
            <a:ext cx="11459633" cy="500861"/>
          </a:xfrm>
        </p:spPr>
        <p:txBody>
          <a:bodyPr/>
          <a:lstStyle/>
          <a:p>
            <a:pPr>
              <a:lnSpc>
                <a:spcPts val="3733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Tables split according to payment service (PST-3_DER)</a:t>
            </a:r>
            <a:endParaRPr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E48262-1BFF-44C3-A299-8624C2328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64443"/>
              </p:ext>
            </p:extLst>
          </p:nvPr>
        </p:nvGraphicFramePr>
        <p:xfrm>
          <a:off x="229703" y="1480812"/>
          <a:ext cx="45940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523">
                  <a:extLst>
                    <a:ext uri="{9D8B030D-6E8A-4147-A177-3AD203B41FA5}">
                      <a16:colId xmlns:a16="http://schemas.microsoft.com/office/drawing/2014/main" val="2823258369"/>
                    </a:ext>
                  </a:extLst>
                </a:gridCol>
                <a:gridCol w="3445565">
                  <a:extLst>
                    <a:ext uri="{9D8B030D-6E8A-4147-A177-3AD203B41FA5}">
                      <a16:colId xmlns:a16="http://schemas.microsoft.com/office/drawing/2014/main" val="3317043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 err="1"/>
                        <a:t>Table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5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Institutions offering payment services to non-monetary financial institutions (non-MFIs)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6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Cards issued by resident PSPs</a:t>
                      </a:r>
                      <a:endParaRPr lang="nl-BE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0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Card </a:t>
                      </a:r>
                      <a:r>
                        <a:rPr lang="nl-BE" sz="1600" dirty="0" err="1"/>
                        <a:t>accepting</a:t>
                      </a:r>
                      <a:r>
                        <a:rPr lang="nl-BE" sz="1600" dirty="0"/>
                        <a:t> </a:t>
                      </a:r>
                      <a:r>
                        <a:rPr lang="nl-BE" sz="1600" dirty="0" err="1"/>
                        <a:t>devices</a:t>
                      </a:r>
                      <a:endParaRPr lang="nl-BE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5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nl-BE" sz="1600" b="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nl-BE" sz="1600" b="0" dirty="0"/>
                        <a:t>, </a:t>
                      </a:r>
                      <a:r>
                        <a:rPr lang="nl-BE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nl-BE" sz="1600" b="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(</a:t>
                      </a:r>
                      <a:r>
                        <a:rPr lang="nl-BE" sz="1600" dirty="0" err="1"/>
                        <a:t>Fraudulent</a:t>
                      </a:r>
                      <a:r>
                        <a:rPr lang="nl-BE" sz="1600" dirty="0"/>
                        <a:t>) </a:t>
                      </a:r>
                      <a:r>
                        <a:rPr lang="nl-BE" sz="1600" dirty="0" err="1"/>
                        <a:t>payment</a:t>
                      </a:r>
                      <a:r>
                        <a:rPr lang="nl-BE" sz="1600" dirty="0"/>
                        <a:t> transactions </a:t>
                      </a:r>
                      <a:r>
                        <a:rPr lang="nl-BE" sz="1600" dirty="0" err="1"/>
                        <a:t>involving</a:t>
                      </a:r>
                      <a:r>
                        <a:rPr lang="nl-BE" sz="1600" dirty="0"/>
                        <a:t> non-</a:t>
                      </a:r>
                      <a:r>
                        <a:rPr lang="nl-BE" sz="1600" dirty="0" err="1"/>
                        <a:t>MFIs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5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6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Payment transactions per type of terminal involving non-MFIs</a:t>
                      </a:r>
                      <a:endParaRPr lang="nl-BE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5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Quarterly reporting of payment transactions involving non-MFIs</a:t>
                      </a:r>
                      <a:endParaRPr lang="nl-BE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3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Guideline </a:t>
                      </a:r>
                      <a:r>
                        <a:rPr lang="nl-BE" sz="1600" dirty="0" err="1"/>
                        <a:t>table</a:t>
                      </a:r>
                      <a:r>
                        <a:rPr lang="nl-BE" sz="16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Institutions offering payment services to non-MFIs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39130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C3829418-6C0A-447F-89D0-00AA377D7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42820"/>
              </p:ext>
            </p:extLst>
          </p:nvPr>
        </p:nvGraphicFramePr>
        <p:xfrm>
          <a:off x="6096000" y="1048372"/>
          <a:ext cx="5988051" cy="5242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4136">
                  <a:extLst>
                    <a:ext uri="{9D8B030D-6E8A-4147-A177-3AD203B41FA5}">
                      <a16:colId xmlns:a16="http://schemas.microsoft.com/office/drawing/2014/main" val="2823258369"/>
                    </a:ext>
                  </a:extLst>
                </a:gridCol>
                <a:gridCol w="4643915">
                  <a:extLst>
                    <a:ext uri="{9D8B030D-6E8A-4147-A177-3AD203B41FA5}">
                      <a16:colId xmlns:a16="http://schemas.microsoft.com/office/drawing/2014/main" val="3317043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 err="1"/>
                        <a:t>Table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5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 err="1"/>
                        <a:t>Table</a:t>
                      </a:r>
                      <a:r>
                        <a:rPr lang="nl-BE" sz="12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Institutions offering payment services to non-MFIs (split by kind of PSP)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6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PCN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cards issued by resident PSPs by card function and scheme</a:t>
                      </a:r>
                      <a:endParaRPr lang="nl-BE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0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PTN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terminals provided by resident PSPs by terminal type and function</a:t>
                      </a:r>
                      <a:endParaRPr lang="nl-BE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510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Credit transfers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102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Direct debits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5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E-money payment transactions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5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PCP (</a:t>
                      </a:r>
                      <a:r>
                        <a:rPr lang="nl-BE" sz="1200" dirty="0" err="1"/>
                        <a:t>issuers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 payments and cash withdrawals using cards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PCP (</a:t>
                      </a:r>
                      <a:r>
                        <a:rPr lang="nl-BE" sz="1200" dirty="0" err="1"/>
                        <a:t>acquirers</a:t>
                      </a:r>
                      <a:r>
                        <a:rPr lang="nl-B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 payments and cash withdrawals using cards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33143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Payment initiation services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39130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payments transactions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914293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Losses due to fraud by liability bearer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28518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PPT (</a:t>
                      </a:r>
                      <a:r>
                        <a:rPr lang="nl-BE" sz="1200" dirty="0" err="1"/>
                        <a:t>issuers</a:t>
                      </a:r>
                      <a:r>
                        <a:rPr lang="nl-BE" sz="1200" dirty="0"/>
                        <a:t>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ATM, OTC and POS Terminal transactions </a:t>
                      </a:r>
                      <a:endParaRPr lang="nl-BE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19729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PPT (</a:t>
                      </a:r>
                      <a:r>
                        <a:rPr lang="nl-BE" sz="1200" dirty="0" err="1"/>
                        <a:t>acquirers</a:t>
                      </a:r>
                      <a:r>
                        <a:rPr lang="nl-BE" sz="1200" dirty="0"/>
                        <a:t>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dirty="0"/>
                        <a:t>ATM, OTC and POS Terminal transactions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75675"/>
                  </a:ext>
                </a:extLst>
              </a:tr>
              <a:tr h="263593">
                <a:tc>
                  <a:txBody>
                    <a:bodyPr/>
                    <a:lstStyle/>
                    <a:p>
                      <a:r>
                        <a:rPr lang="nl-BE" sz="1200" dirty="0"/>
                        <a:t>TRI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Quarterly reporting of payment transactions involving non-MFIs</a:t>
                      </a:r>
                      <a:endParaRPr lang="nl-BE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91861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39DF55-B37A-4318-8F9D-F7CB702654F5}"/>
              </a:ext>
            </a:extLst>
          </p:cNvPr>
          <p:cNvCxnSpPr/>
          <p:nvPr/>
        </p:nvCxnSpPr>
        <p:spPr>
          <a:xfrm flipV="1">
            <a:off x="4810539" y="1616765"/>
            <a:ext cx="1285461" cy="662609"/>
          </a:xfrm>
          <a:prstGeom prst="straightConnector1">
            <a:avLst/>
          </a:prstGeom>
          <a:ln w="12700" cap="sq">
            <a:solidFill>
              <a:schemeClr val="accent5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436509-2484-401B-AFB1-03278586668B}"/>
              </a:ext>
            </a:extLst>
          </p:cNvPr>
          <p:cNvCxnSpPr>
            <a:cxnSpLocks/>
          </p:cNvCxnSpPr>
          <p:nvPr/>
        </p:nvCxnSpPr>
        <p:spPr>
          <a:xfrm flipV="1">
            <a:off x="4837043" y="2939712"/>
            <a:ext cx="1272209" cy="800013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2F595B-3EF3-4F82-891F-8B60BE56B215}"/>
              </a:ext>
            </a:extLst>
          </p:cNvPr>
          <p:cNvCxnSpPr>
            <a:cxnSpLocks/>
          </p:cNvCxnSpPr>
          <p:nvPr/>
        </p:nvCxnSpPr>
        <p:spPr>
          <a:xfrm flipV="1">
            <a:off x="4823791" y="3329309"/>
            <a:ext cx="1285461" cy="410416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305991-1BBF-4DC8-BCB8-9413DF4BDDCD}"/>
              </a:ext>
            </a:extLst>
          </p:cNvPr>
          <p:cNvCxnSpPr>
            <a:cxnSpLocks/>
          </p:cNvCxnSpPr>
          <p:nvPr/>
        </p:nvCxnSpPr>
        <p:spPr>
          <a:xfrm flipV="1">
            <a:off x="4823791" y="3721233"/>
            <a:ext cx="1258957" cy="13531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A01955-E815-4479-8BB2-E6304216DFFF}"/>
              </a:ext>
            </a:extLst>
          </p:cNvPr>
          <p:cNvCxnSpPr>
            <a:cxnSpLocks/>
          </p:cNvCxnSpPr>
          <p:nvPr/>
        </p:nvCxnSpPr>
        <p:spPr>
          <a:xfrm>
            <a:off x="4837043" y="3734764"/>
            <a:ext cx="1258957" cy="369125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708E16-55E8-4075-9683-A4F210002A8B}"/>
              </a:ext>
            </a:extLst>
          </p:cNvPr>
          <p:cNvCxnSpPr>
            <a:cxnSpLocks/>
          </p:cNvCxnSpPr>
          <p:nvPr/>
        </p:nvCxnSpPr>
        <p:spPr>
          <a:xfrm>
            <a:off x="4837043" y="3727998"/>
            <a:ext cx="1232453" cy="748474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E2E58B-0580-40AB-8F4D-24C2DD9220E5}"/>
              </a:ext>
            </a:extLst>
          </p:cNvPr>
          <p:cNvCxnSpPr>
            <a:cxnSpLocks/>
          </p:cNvCxnSpPr>
          <p:nvPr/>
        </p:nvCxnSpPr>
        <p:spPr>
          <a:xfrm>
            <a:off x="4837043" y="3727998"/>
            <a:ext cx="1232453" cy="1075680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48419A-13D4-4E2D-82DD-5F2730B0F4DE}"/>
              </a:ext>
            </a:extLst>
          </p:cNvPr>
          <p:cNvCxnSpPr>
            <a:cxnSpLocks/>
          </p:cNvCxnSpPr>
          <p:nvPr/>
        </p:nvCxnSpPr>
        <p:spPr>
          <a:xfrm>
            <a:off x="4837043" y="3727998"/>
            <a:ext cx="1239079" cy="1358891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121BDA-9BEE-4131-B4E0-0D3E86CF2989}"/>
              </a:ext>
            </a:extLst>
          </p:cNvPr>
          <p:cNvCxnSpPr>
            <a:cxnSpLocks/>
          </p:cNvCxnSpPr>
          <p:nvPr/>
        </p:nvCxnSpPr>
        <p:spPr>
          <a:xfrm>
            <a:off x="4830417" y="3734764"/>
            <a:ext cx="1237753" cy="1586607"/>
          </a:xfrm>
          <a:prstGeom prst="straightConnector1">
            <a:avLst/>
          </a:prstGeom>
          <a:ln w="12700" cap="sq">
            <a:solidFill>
              <a:schemeClr val="accent6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B5DB66-BC60-464F-96F8-3153598BFDEA}"/>
              </a:ext>
            </a:extLst>
          </p:cNvPr>
          <p:cNvCxnSpPr>
            <a:cxnSpLocks/>
          </p:cNvCxnSpPr>
          <p:nvPr/>
        </p:nvCxnSpPr>
        <p:spPr>
          <a:xfrm flipV="1">
            <a:off x="4867523" y="1652186"/>
            <a:ext cx="1215225" cy="3754572"/>
          </a:xfrm>
          <a:prstGeom prst="straightConnector1">
            <a:avLst/>
          </a:prstGeom>
          <a:ln w="12700" cap="sq">
            <a:solidFill>
              <a:schemeClr val="accent5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2B10209-53FE-4BA8-98C2-D3B4E3AFD111}"/>
              </a:ext>
            </a:extLst>
          </p:cNvPr>
          <p:cNvSpPr/>
          <p:nvPr/>
        </p:nvSpPr>
        <p:spPr>
          <a:xfrm>
            <a:off x="241629" y="5133795"/>
            <a:ext cx="4580836" cy="595946"/>
          </a:xfrm>
          <a:prstGeom prst="rect">
            <a:avLst/>
          </a:prstGeom>
          <a:noFill/>
          <a:ln w="317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nl-BE" sz="1600" dirty="0" err="1"/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D5F282EA-311C-4D1E-9AD0-5509912D20EE}"/>
              </a:ext>
            </a:extLst>
          </p:cNvPr>
          <p:cNvSpPr txBox="1">
            <a:spLocks noChangeArrowheads="1"/>
          </p:cNvSpPr>
          <p:nvPr/>
        </p:nvSpPr>
        <p:spPr>
          <a:xfrm>
            <a:off x="308329" y="6103050"/>
            <a:ext cx="2498666" cy="500862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03399"/>
              </a:buClr>
              <a:buNone/>
            </a:pPr>
            <a:r>
              <a:rPr lang="en-GB" sz="1800" kern="0" dirty="0">
                <a:solidFill>
                  <a:schemeClr val="accent5"/>
                </a:solidFill>
              </a:rPr>
              <a:t>Needed for rule 2</a:t>
            </a:r>
          </a:p>
          <a:p>
            <a:pPr marL="0" indent="0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  <a:buNone/>
            </a:pPr>
            <a:endParaRPr lang="en-GB" sz="2133" kern="0" dirty="0">
              <a:solidFill>
                <a:srgbClr val="585858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</a:pPr>
            <a:endParaRPr lang="en-GB" sz="1867" kern="0" dirty="0">
              <a:solidFill>
                <a:srgbClr val="003399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7E0C2E-6D14-4168-B4E9-F7ABAF88E472}"/>
              </a:ext>
            </a:extLst>
          </p:cNvPr>
          <p:cNvSpPr/>
          <p:nvPr/>
        </p:nvSpPr>
        <p:spPr>
          <a:xfrm>
            <a:off x="246268" y="1851090"/>
            <a:ext cx="4580836" cy="820207"/>
          </a:xfrm>
          <a:prstGeom prst="rect">
            <a:avLst/>
          </a:prstGeom>
          <a:noFill/>
          <a:ln w="317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nl-BE" sz="1600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41B2B8-CE77-43FA-9D1D-AC0D29C81FF4}"/>
              </a:ext>
            </a:extLst>
          </p:cNvPr>
          <p:cNvSpPr/>
          <p:nvPr/>
        </p:nvSpPr>
        <p:spPr>
          <a:xfrm>
            <a:off x="246268" y="6060771"/>
            <a:ext cx="2498666" cy="429640"/>
          </a:xfrm>
          <a:prstGeom prst="rect">
            <a:avLst/>
          </a:prstGeom>
          <a:noFill/>
          <a:ln w="317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nl-BE" sz="1600" dirty="0" err="1"/>
          </a:p>
        </p:txBody>
      </p:sp>
    </p:spTree>
    <p:extLst>
      <p:ext uri="{BB962C8B-B14F-4D97-AF65-F5344CB8AC3E}">
        <p14:creationId xmlns:p14="http://schemas.microsoft.com/office/powerpoint/2010/main" val="415991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12192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5810252" y="6477001"/>
            <a:ext cx="552449" cy="18203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9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547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3131" indent="-304792" eaLnBrk="0" hangingPunct="0"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120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16</a:t>
            </a:fld>
            <a:endParaRPr altLang="en-US" sz="12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367590"/>
            <a:ext cx="11459633" cy="500861"/>
          </a:xfrm>
        </p:spPr>
        <p:txBody>
          <a:bodyPr/>
          <a:lstStyle/>
          <a:p>
            <a:pPr>
              <a:lnSpc>
                <a:spcPts val="3733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Payments Statistics Reporting (PST-3_DER)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4418" y="903096"/>
            <a:ext cx="10926233" cy="5407393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03399"/>
              </a:buClr>
              <a:buNone/>
            </a:pPr>
            <a:endParaRPr lang="en-GB" sz="2133" b="1" kern="0" dirty="0">
              <a:solidFill>
                <a:srgbClr val="003399"/>
              </a:solidFill>
            </a:endParaRP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In OneGate, report ‘PST-3_DER’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Can be filled in with XML or CSV files </a:t>
            </a:r>
          </a:p>
          <a:p>
            <a:pPr lvl="1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733" kern="0" dirty="0">
                <a:solidFill>
                  <a:schemeClr val="tx2"/>
                </a:solidFill>
                <a:hlinkClick r:id="rId3"/>
              </a:rPr>
              <a:t>XML protocol</a:t>
            </a:r>
            <a:endParaRPr lang="en-GB" sz="1733" kern="0" dirty="0">
              <a:solidFill>
                <a:schemeClr val="tx2"/>
              </a:solidFill>
            </a:endParaRPr>
          </a:p>
          <a:p>
            <a:pPr lvl="1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733" kern="0" dirty="0">
                <a:solidFill>
                  <a:schemeClr val="tx2"/>
                </a:solidFill>
              </a:rPr>
              <a:t>Excel reporting template </a:t>
            </a:r>
            <a:r>
              <a:rPr lang="en-GB" sz="1733" kern="0" dirty="0">
                <a:solidFill>
                  <a:srgbClr val="FF0000"/>
                </a:solidFill>
              </a:rPr>
              <a:t>/!\ Different template (simplified)</a:t>
            </a:r>
          </a:p>
          <a:p>
            <a:pPr lvl="2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533" kern="0" dirty="0">
                <a:solidFill>
                  <a:schemeClr val="tx2"/>
                </a:solidFill>
              </a:rPr>
              <a:t>Help generate CSVs</a:t>
            </a:r>
          </a:p>
          <a:p>
            <a:pPr lvl="2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1533" kern="0" dirty="0">
                <a:solidFill>
                  <a:schemeClr val="tx2"/>
                </a:solidFill>
              </a:rPr>
              <a:t>Contains validation rules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List of institutions with a derogation will be communicated in May 2021. The Excel reporting template will be published at the same time.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Tables in OneGate Test will be available as of 01/07/2021</a:t>
            </a:r>
          </a:p>
        </p:txBody>
      </p:sp>
    </p:spTree>
    <p:extLst>
      <p:ext uri="{BB962C8B-B14F-4D97-AF65-F5344CB8AC3E}">
        <p14:creationId xmlns:p14="http://schemas.microsoft.com/office/powerpoint/2010/main" val="301670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2CF8E89-EF70-4CD3-B323-B14F0665256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3A899-E036-4BAE-BF4C-0FFD79F7BD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44DBE-A14F-43A5-ADB9-F6B7757F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Place a footer: Insert &gt; Header &amp; Footer</a:t>
            </a:r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1AB604-2F8A-434F-AAE3-428DD52FB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Questions</a:t>
            </a:r>
            <a:r>
              <a:rPr lang="nl-BE" dirty="0"/>
              <a:t>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2D24F9A-5E03-40EA-A6BC-C2A960353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99" y="3521103"/>
            <a:ext cx="6083307" cy="1467581"/>
          </a:xfrm>
        </p:spPr>
        <p:txBody>
          <a:bodyPr/>
          <a:lstStyle/>
          <a:p>
            <a:r>
              <a:rPr lang="nl-BE" dirty="0">
                <a:hlinkClick r:id="rId2"/>
              </a:rPr>
              <a:t>Payments.statistics@nbb.be</a:t>
            </a:r>
            <a:endParaRPr lang="nl-BE" dirty="0"/>
          </a:p>
          <a:p>
            <a:endParaRPr lang="nl-BE" sz="800" dirty="0"/>
          </a:p>
          <a:p>
            <a:r>
              <a:rPr lang="nl-BE" dirty="0"/>
              <a:t>A FAQ </a:t>
            </a:r>
            <a:r>
              <a:rPr lang="nl-BE" dirty="0" err="1"/>
              <a:t>will</a:t>
            </a:r>
            <a:r>
              <a:rPr lang="nl-BE" dirty="0"/>
              <a:t> be </a:t>
            </a:r>
            <a:r>
              <a:rPr lang="nl-BE" dirty="0" err="1"/>
              <a:t>published</a:t>
            </a:r>
            <a:r>
              <a:rPr lang="nl-BE" dirty="0"/>
              <a:t> on </a:t>
            </a:r>
            <a:r>
              <a:rPr lang="nl-BE" dirty="0" err="1"/>
              <a:t>our</a:t>
            </a:r>
            <a:r>
              <a:rPr lang="nl-BE" dirty="0"/>
              <a:t> website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answers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questions</a:t>
            </a:r>
            <a:endParaRPr lang="nl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093791-6CB9-4ACA-89B4-E59264A4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0D96E7-D6EA-47DC-8B97-16868E49551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1A90EB-A7B5-48D4-9730-6A82A8A725B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0A1B08-B3A4-4D7C-8500-6E1673352B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2763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41546E43-4919-4152-9990-F67B01B0D83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2" name="Tijdelijke aanduiding voor afbeelding 51">
            <a:extLst>
              <a:ext uri="{FF2B5EF4-FFF2-40B4-BE49-F238E27FC236}">
                <a16:creationId xmlns:a16="http://schemas.microsoft.com/office/drawing/2014/main" id="{F7D57C07-5A22-4705-A4EC-E74C7EBDE2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5188"/>
          <a:stretch>
            <a:fillRect/>
          </a:stretch>
        </p:blipFill>
        <p:spPr/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DE66C99F-2756-4029-A05A-5F358C238D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US" dirty="0"/>
              <a:t>Key features of the amending Regulation</a:t>
            </a:r>
            <a:endParaRPr lang="en-GB" altLang="en-US" dirty="0"/>
          </a:p>
          <a:p>
            <a:endParaRPr lang="en-GB" dirty="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BE3EE7BA-983B-42C1-820E-0F932CFC0C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0" y="1919567"/>
            <a:ext cx="2151517" cy="4938431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720484DF-8384-44CF-A8FA-27CF37E072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/>
              <a:t>Hoofdstuk titel van</a:t>
            </a:r>
            <a:br>
              <a:rPr lang="en-GB"/>
            </a:br>
            <a:r>
              <a:rPr lang="en-GB"/>
              <a:t>max. 2 regels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66A8C9-A679-4808-A16F-ECD2C8DA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ABC8-9D07-4A44-AADE-F063D5088C35}" type="datetime4">
              <a:rPr lang="en-GB" smtClean="0"/>
              <a:pPr/>
              <a:t>07 May 2021</a:t>
            </a:fld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445F92-9DA7-49EF-A5CA-99D1F06F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A3C54A10-4E94-49C8-90A7-77C2A4D760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/>
              <a:t>01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E094A8B6-DD62-46A8-A49C-BCC63E827D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C59AA5B5-21B2-4BC4-8C8F-925FFF8647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GB"/>
              <a:t>03</a:t>
            </a:r>
          </a:p>
        </p:txBody>
      </p:sp>
      <p:sp>
        <p:nvSpPr>
          <p:cNvPr id="42" name="Tijdelijke aanduiding voor tekst 41">
            <a:extLst>
              <a:ext uri="{FF2B5EF4-FFF2-40B4-BE49-F238E27FC236}">
                <a16:creationId xmlns:a16="http://schemas.microsoft.com/office/drawing/2014/main" id="{083A0543-CEDB-4E33-935A-D52977392F3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GB" dirty="0"/>
              <a:t>Payments Statistics - background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8356164B-D7A0-4818-946E-FF4F8197AED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defRPr/>
            </a:pPr>
            <a:r>
              <a:rPr lang="en-US" dirty="0"/>
              <a:t>Key features of the amending Regulation</a:t>
            </a:r>
            <a:endParaRPr lang="en-GB" altLang="en-US" dirty="0"/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621A2066-4108-4E3F-A392-F7134D88C08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Implementation of the regulation</a:t>
            </a:r>
          </a:p>
        </p:txBody>
      </p:sp>
      <p:sp>
        <p:nvSpPr>
          <p:cNvPr id="50" name="Tijdelijke aanduiding voor tekst 49">
            <a:extLst>
              <a:ext uri="{FF2B5EF4-FFF2-40B4-BE49-F238E27FC236}">
                <a16:creationId xmlns:a16="http://schemas.microsoft.com/office/drawing/2014/main" id="{C1829079-053B-47A4-A0CC-6BA7E7BD298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7ED99-3F45-4257-9A6C-FAF23CA881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56E546-EAA5-4C0B-A997-119595DF38E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nl-BE" dirty="0" err="1"/>
              <a:t>Derogation</a:t>
            </a:r>
            <a:r>
              <a:rPr lang="nl-BE" dirty="0"/>
              <a:t> system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2F731E-6978-495D-8844-5945306A73A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C22456-2A9F-4DF5-976F-E9C82DE9D09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639981-593F-4F5F-AE8D-158ACE2D41D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8A2673C-0BB8-4FE3-A520-36B4ED7656B5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1" name="Tijdelijke aanduiding voor tekst 29">
            <a:extLst>
              <a:ext uri="{FF2B5EF4-FFF2-40B4-BE49-F238E27FC236}">
                <a16:creationId xmlns:a16="http://schemas.microsoft.com/office/drawing/2014/main" id="{4CF44235-B440-4513-9F36-7AFEBDD4EFFB}"/>
              </a:ext>
            </a:extLst>
          </p:cNvPr>
          <p:cNvSpPr txBox="1">
            <a:spLocks/>
          </p:cNvSpPr>
          <p:nvPr/>
        </p:nvSpPr>
        <p:spPr>
          <a:xfrm>
            <a:off x="0" y="3834064"/>
            <a:ext cx="12192000" cy="3023934"/>
          </a:xfrm>
          <a:prstGeom prst="rect">
            <a:avLst/>
          </a:prstGeom>
          <a:gradFill flip="none" rotWithShape="1">
            <a:gsLst>
              <a:gs pos="2000">
                <a:srgbClr val="FFFFFF">
                  <a:alpha val="95000"/>
                </a:srgbClr>
              </a:gs>
              <a:gs pos="47000">
                <a:schemeClr val="bg1">
                  <a:alpha val="0"/>
                </a:schemeClr>
              </a:gs>
            </a:gsLst>
            <a:lin ang="16800000" scaled="0"/>
            <a:tileRect/>
          </a:gradFill>
          <a:effectLst/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800" b="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4" name="Tijdelijke aanduiding voor tekst 36">
            <a:extLst>
              <a:ext uri="{FF2B5EF4-FFF2-40B4-BE49-F238E27FC236}">
                <a16:creationId xmlns:a16="http://schemas.microsoft.com/office/drawing/2014/main" id="{43C3B3AF-672D-468C-BE77-AE4055987FE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53471" y="2767822"/>
            <a:ext cx="470536" cy="470536"/>
          </a:xfrm>
        </p:spPr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86891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41546E43-4919-4152-9990-F67B01B0D83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2" name="Tijdelijke aanduiding voor afbeelding 51">
            <a:extLst>
              <a:ext uri="{FF2B5EF4-FFF2-40B4-BE49-F238E27FC236}">
                <a16:creationId xmlns:a16="http://schemas.microsoft.com/office/drawing/2014/main" id="{F7D57C07-5A22-4705-A4EC-E74C7EBDE2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5188"/>
          <a:stretch>
            <a:fillRect/>
          </a:stretch>
        </p:blipFill>
        <p:spPr/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DE66C99F-2756-4029-A05A-5F358C238D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BE3EE7BA-983B-42C1-820E-0F932CFC0C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720484DF-8384-44CF-A8FA-27CF37E072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/>
              <a:t>Hoofdstuk titel van</a:t>
            </a:r>
            <a:br>
              <a:rPr lang="en-GB"/>
            </a:br>
            <a:r>
              <a:rPr lang="en-GB"/>
              <a:t>max. 2 regels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66A8C9-A679-4808-A16F-ECD2C8DA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ABC8-9D07-4A44-AADE-F063D5088C35}" type="datetime4">
              <a:rPr lang="en-GB" smtClean="0"/>
              <a:pPr/>
              <a:t>07 May 2021</a:t>
            </a:fld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445F92-9DA7-49EF-A5CA-99D1F06F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7ED99-3F45-4257-9A6C-FAF23CA881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A3C54A10-4E94-49C8-90A7-77C2A4D760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chemeClr val="accent6">
              <a:alpha val="60000"/>
            </a:schemeClr>
          </a:solidFill>
        </p:spPr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E094A8B6-DD62-46A8-A49C-BCC63E827D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C59AA5B5-21B2-4BC4-8C8F-925FFF8647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GB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4220D-F2C2-4D9F-B76E-6327F156AC6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GB" dirty="0"/>
              <a:t>Payments Statistics - 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EC034-3D69-4F97-B1D9-5CCB7E9BA43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defRPr/>
            </a:pPr>
            <a:r>
              <a:rPr lang="en-US" dirty="0"/>
              <a:t>Key features of the amending Regulation</a:t>
            </a:r>
            <a:endParaRPr lang="en-GB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486EC0-77E0-4AE2-98EF-25C744D0311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Implementation of the regulation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73CC39-96D6-47C4-950E-F463A59A502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B1DEF74-0341-46E5-B2AF-3482210D028A}"/>
              </a:ext>
            </a:extLst>
          </p:cNvPr>
          <p:cNvSpPr txBox="1">
            <a:spLocks/>
          </p:cNvSpPr>
          <p:nvPr/>
        </p:nvSpPr>
        <p:spPr>
          <a:xfrm>
            <a:off x="6520014" y="2736936"/>
            <a:ext cx="4992880" cy="532308"/>
          </a:xfrm>
          <a:prstGeom prst="rect">
            <a:avLst/>
          </a:prstGeom>
        </p:spPr>
        <p:txBody>
          <a:bodyPr vert="horz" lIns="144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800" b="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Derogation system</a:t>
            </a:r>
            <a:endParaRPr lang="nl-BE" dirty="0"/>
          </a:p>
        </p:txBody>
      </p:sp>
      <p:sp>
        <p:nvSpPr>
          <p:cNvPr id="18" name="Tijdelijke aanduiding voor tekst 36">
            <a:extLst>
              <a:ext uri="{FF2B5EF4-FFF2-40B4-BE49-F238E27FC236}">
                <a16:creationId xmlns:a16="http://schemas.microsoft.com/office/drawing/2014/main" id="{0E219C2D-F0DA-4204-9C9A-337AB195A92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53471" y="2767822"/>
            <a:ext cx="470536" cy="470536"/>
          </a:xfrm>
        </p:spPr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7172415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9" y="278331"/>
            <a:ext cx="11205633" cy="737669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</a:rPr>
              <a:t>Payments statistics – background </a:t>
            </a:r>
            <a:r>
              <a:rPr lang="de-DE" sz="3200" dirty="0">
                <a:solidFill>
                  <a:schemeClr val="accent1"/>
                </a:solidFill>
              </a:rPr>
              <a:t>(1/4)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D2B4C-24FD-485E-ADAD-B1E3DC73B16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4418" y="1174045"/>
            <a:ext cx="10926233" cy="4910656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600"/>
              </a:spcAft>
            </a:pPr>
            <a:r>
              <a:rPr lang="en-US" altLang="en-US" sz="2133" kern="0" dirty="0">
                <a:solidFill>
                  <a:srgbClr val="585858"/>
                </a:solidFill>
              </a:rPr>
              <a:t>Payments statistics provide </a:t>
            </a:r>
            <a:r>
              <a:rPr lang="en-GB" altLang="en-US" sz="2133" kern="0" dirty="0">
                <a:solidFill>
                  <a:schemeClr val="accent1"/>
                </a:solidFill>
              </a:rPr>
              <a:t>harmonised</a:t>
            </a:r>
            <a:r>
              <a:rPr lang="en-US" altLang="en-US" sz="2133" kern="0" dirty="0">
                <a:solidFill>
                  <a:schemeClr val="accent1"/>
                </a:solidFill>
              </a:rPr>
              <a:t> and comparable information on payments and payment systems in the EU</a:t>
            </a:r>
          </a:p>
          <a:p>
            <a:pPr eaLnBrk="1" hangingPunct="1">
              <a:spcBef>
                <a:spcPts val="0"/>
              </a:spcBef>
              <a:spcAft>
                <a:spcPts val="1600"/>
              </a:spcAft>
            </a:pPr>
            <a:r>
              <a:rPr lang="en-US" altLang="en-US" sz="2133" kern="0" dirty="0">
                <a:solidFill>
                  <a:srgbClr val="585858"/>
                </a:solidFill>
              </a:rPr>
              <a:t>Compiled at annual frequency as of 2007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133" kern="0" dirty="0">
                <a:solidFill>
                  <a:srgbClr val="585858"/>
                </a:solidFill>
              </a:rPr>
              <a:t>As from 2014 data collection based on ECB Regulation (ECB/2013/43) addressed to </a:t>
            </a:r>
            <a:r>
              <a:rPr lang="en-US" altLang="en-US" sz="2133" kern="0" dirty="0">
                <a:solidFill>
                  <a:schemeClr val="accent1"/>
                </a:solidFill>
              </a:rPr>
              <a:t>payment service providers and payment system operators resident in the euro area</a:t>
            </a:r>
          </a:p>
          <a:p>
            <a:pPr lvl="1" eaLnBrk="1" hangingPunct="1">
              <a:spcBef>
                <a:spcPts val="800"/>
              </a:spcBef>
              <a:spcAft>
                <a:spcPts val="1600"/>
              </a:spcAft>
            </a:pPr>
            <a:r>
              <a:rPr lang="en-US" altLang="en-US" sz="1867" kern="0" dirty="0">
                <a:solidFill>
                  <a:srgbClr val="585858"/>
                </a:solidFill>
              </a:rPr>
              <a:t>Complemented by Guideline addressed to euro area NCBs and a Recommendation addressed to the NCBs of non euro-area Member States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133" kern="0" dirty="0">
                <a:solidFill>
                  <a:srgbClr val="585858"/>
                </a:solidFill>
              </a:rPr>
              <a:t>These statistics are used for</a:t>
            </a:r>
          </a:p>
          <a:p>
            <a:pPr lvl="1" eaLnBrk="1" hangingPunct="1">
              <a:spcBef>
                <a:spcPts val="800"/>
              </a:spcBef>
              <a:spcAft>
                <a:spcPts val="0"/>
              </a:spcAft>
            </a:pPr>
            <a:r>
              <a:rPr lang="en-US" altLang="en-US" sz="1867" kern="0" dirty="0">
                <a:solidFill>
                  <a:srgbClr val="585858"/>
                </a:solidFill>
              </a:rPr>
              <a:t>analysis of </a:t>
            </a:r>
            <a:r>
              <a:rPr lang="en-US" altLang="en-US" sz="1867" kern="0" dirty="0">
                <a:solidFill>
                  <a:schemeClr val="accent1"/>
                </a:solidFill>
              </a:rPr>
              <a:t>policy questions </a:t>
            </a:r>
            <a:r>
              <a:rPr lang="en-US" altLang="en-US" sz="1867" kern="0" dirty="0">
                <a:solidFill>
                  <a:srgbClr val="585858"/>
                </a:solidFill>
              </a:rPr>
              <a:t>and conduct of </a:t>
            </a:r>
            <a:r>
              <a:rPr lang="en-US" altLang="en-US" sz="1867" kern="0" dirty="0">
                <a:solidFill>
                  <a:schemeClr val="accent1"/>
                </a:solidFill>
              </a:rPr>
              <a:t>oversight of payment instruments and systems</a:t>
            </a:r>
          </a:p>
          <a:p>
            <a:pPr lvl="1" eaLnBrk="1" hangingPunct="1">
              <a:spcBef>
                <a:spcPts val="800"/>
              </a:spcBef>
              <a:spcAft>
                <a:spcPts val="0"/>
              </a:spcAft>
            </a:pPr>
            <a:r>
              <a:rPr lang="en-US" altLang="en-US" sz="1867" kern="0" dirty="0">
                <a:solidFill>
                  <a:schemeClr val="accent1"/>
                </a:solidFill>
              </a:rPr>
              <a:t>provision of information to general public</a:t>
            </a:r>
            <a:r>
              <a:rPr lang="en-US" altLang="en-US" sz="1867" kern="0" dirty="0">
                <a:solidFill>
                  <a:srgbClr val="003399"/>
                </a:solidFill>
              </a:rPr>
              <a:t> </a:t>
            </a:r>
            <a:r>
              <a:rPr lang="en-US" altLang="en-US" sz="1867" kern="0" dirty="0">
                <a:solidFill>
                  <a:srgbClr val="585858"/>
                </a:solidFill>
              </a:rPr>
              <a:t>and </a:t>
            </a:r>
            <a:r>
              <a:rPr lang="en-US" altLang="en-US" sz="1867" kern="0" dirty="0">
                <a:solidFill>
                  <a:schemeClr val="accent1"/>
                </a:solidFill>
              </a:rPr>
              <a:t>market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197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9" y="278331"/>
            <a:ext cx="11205633" cy="737669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</a:rPr>
              <a:t>Payments statistics update – scope and user demands (2/4)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D2B4C-24FD-485E-ADAD-B1E3DC73B16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4418" y="1174045"/>
            <a:ext cx="10926233" cy="4910656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600"/>
              </a:spcAft>
            </a:pPr>
            <a:endParaRPr lang="en-US" altLang="en-US" sz="1867" kern="0" dirty="0">
              <a:solidFill>
                <a:srgbClr val="585858"/>
              </a:solidFill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2445293" y="2232052"/>
            <a:ext cx="2030908" cy="1311831"/>
          </a:xfrm>
          <a:prstGeom prst="cloud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br>
              <a:rPr lang="fi-FI" sz="2400" b="1" dirty="0">
                <a:solidFill>
                  <a:srgbClr val="003399"/>
                </a:solidFill>
                <a:latin typeface="Arial" charset="0"/>
                <a:ea typeface="ヒラギノ角ゴ Pro W3" pitchFamily="-64" charset="-128"/>
              </a:rPr>
            </a:br>
            <a:endParaRPr lang="en-GB" sz="2400" b="1" dirty="0">
              <a:solidFill>
                <a:srgbClr val="003399"/>
              </a:solidFill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295" y="2457079"/>
            <a:ext cx="16129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chemeClr val="accent1"/>
                </a:solidFill>
              </a:rPr>
              <a:t>Instant payments</a:t>
            </a:r>
          </a:p>
        </p:txBody>
      </p:sp>
      <p:sp>
        <p:nvSpPr>
          <p:cNvPr id="28" name="Cloud 27"/>
          <p:cNvSpPr/>
          <p:nvPr/>
        </p:nvSpPr>
        <p:spPr bwMode="auto">
          <a:xfrm>
            <a:off x="7151190" y="1416256"/>
            <a:ext cx="2030908" cy="1311831"/>
          </a:xfrm>
          <a:prstGeom prst="cloud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br>
              <a:rPr lang="fi-FI" sz="2400" b="1" dirty="0">
                <a:solidFill>
                  <a:srgbClr val="003399"/>
                </a:solidFill>
                <a:latin typeface="Arial" charset="0"/>
                <a:ea typeface="ヒラギノ角ゴ Pro W3" pitchFamily="-64" charset="-128"/>
              </a:rPr>
            </a:br>
            <a:endParaRPr lang="en-GB" sz="2400" b="1" dirty="0">
              <a:solidFill>
                <a:srgbClr val="003399"/>
              </a:solidFill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60193" y="1641284"/>
            <a:ext cx="16129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chemeClr val="accent1"/>
                </a:solidFill>
              </a:rPr>
              <a:t>Mobile </a:t>
            </a:r>
          </a:p>
          <a:p>
            <a:pPr algn="ctr"/>
            <a:r>
              <a:rPr lang="en-GB" sz="2133" dirty="0">
                <a:solidFill>
                  <a:schemeClr val="accent1"/>
                </a:solidFill>
              </a:rPr>
              <a:t>wallets</a:t>
            </a:r>
          </a:p>
        </p:txBody>
      </p:sp>
      <p:sp>
        <p:nvSpPr>
          <p:cNvPr id="30" name="Cloud 29"/>
          <p:cNvSpPr/>
          <p:nvPr/>
        </p:nvSpPr>
        <p:spPr bwMode="auto">
          <a:xfrm>
            <a:off x="3178458" y="4491695"/>
            <a:ext cx="2030908" cy="1311831"/>
          </a:xfrm>
          <a:prstGeom prst="cloud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br>
              <a:rPr lang="fi-FI" sz="2400" b="1" dirty="0">
                <a:solidFill>
                  <a:srgbClr val="003399"/>
                </a:solidFill>
                <a:latin typeface="Arial" charset="0"/>
                <a:ea typeface="ヒラギノ角ゴ Pro W3" pitchFamily="-64" charset="-128"/>
              </a:rPr>
            </a:br>
            <a:endParaRPr lang="en-GB" sz="2400" b="1" dirty="0">
              <a:solidFill>
                <a:srgbClr val="003399"/>
              </a:solidFill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7460" y="4716722"/>
            <a:ext cx="170760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chemeClr val="accent1"/>
                </a:solidFill>
              </a:rPr>
              <a:t>Contactless card</a:t>
            </a:r>
          </a:p>
        </p:txBody>
      </p:sp>
      <p:sp>
        <p:nvSpPr>
          <p:cNvPr id="32" name="Cloud 31"/>
          <p:cNvSpPr/>
          <p:nvPr/>
        </p:nvSpPr>
        <p:spPr bwMode="auto">
          <a:xfrm>
            <a:off x="7151187" y="4700879"/>
            <a:ext cx="2030908" cy="1311831"/>
          </a:xfrm>
          <a:prstGeom prst="cloud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br>
              <a:rPr lang="fi-FI" sz="2400" b="1" dirty="0">
                <a:solidFill>
                  <a:srgbClr val="003399"/>
                </a:solidFill>
                <a:latin typeface="Arial" charset="0"/>
                <a:ea typeface="ヒラギノ角ゴ Pro W3" pitchFamily="-64" charset="-128"/>
              </a:rPr>
            </a:br>
            <a:endParaRPr lang="en-GB" sz="2400" b="1" dirty="0">
              <a:solidFill>
                <a:srgbClr val="003399"/>
              </a:solidFill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60190" y="4925906"/>
            <a:ext cx="16129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chemeClr val="accent1"/>
                </a:solidFill>
              </a:rPr>
              <a:t>Mobile P2P etc.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0"/>
          <a:stretch/>
        </p:blipFill>
        <p:spPr>
          <a:xfrm>
            <a:off x="4193913" y="2737146"/>
            <a:ext cx="3262537" cy="2009333"/>
          </a:xfrm>
          <a:prstGeom prst="rect">
            <a:avLst/>
          </a:prstGeom>
        </p:spPr>
      </p:pic>
      <p:sp>
        <p:nvSpPr>
          <p:cNvPr id="36" name="Title 4"/>
          <p:cNvSpPr txBox="1">
            <a:spLocks/>
          </p:cNvSpPr>
          <p:nvPr/>
        </p:nvSpPr>
        <p:spPr bwMode="auto">
          <a:xfrm>
            <a:off x="622301" y="880037"/>
            <a:ext cx="10858500" cy="5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en-GB" altLang="en-US" sz="2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en-US" sz="2400" dirty="0"/>
              <a:t>Retail payments are developing rapidly…</a:t>
            </a:r>
          </a:p>
        </p:txBody>
      </p:sp>
    </p:spTree>
    <p:extLst>
      <p:ext uri="{BB962C8B-B14F-4D97-AF65-F5344CB8AC3E}">
        <p14:creationId xmlns:p14="http://schemas.microsoft.com/office/powerpoint/2010/main" val="87134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9" y="278331"/>
            <a:ext cx="11205633" cy="737669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</a:rPr>
              <a:t>Payments statistics update – scope and user demands (3/4)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D2B4C-24FD-485E-ADAD-B1E3DC73B16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622301" y="880037"/>
            <a:ext cx="10858500" cy="5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en-GB" altLang="en-US" sz="2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en-US" sz="2400" dirty="0"/>
              <a:t>…legislation is catching up…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22301" y="1787196"/>
            <a:ext cx="10858500" cy="41432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altLang="en-US" sz="1867" kern="0" dirty="0">
                <a:solidFill>
                  <a:srgbClr val="585858"/>
                </a:solidFill>
              </a:rPr>
              <a:t>Second Payment Services Directive (PSD2)</a:t>
            </a:r>
          </a:p>
          <a:p>
            <a:pPr lvl="1">
              <a:spcBef>
                <a:spcPts val="800"/>
              </a:spcBef>
            </a:pPr>
            <a:r>
              <a:rPr lang="en-GB" sz="1600" kern="0" dirty="0"/>
              <a:t>- New types of payment services in the market: </a:t>
            </a:r>
            <a:r>
              <a:rPr lang="en-GB" sz="1600" kern="0" dirty="0">
                <a:solidFill>
                  <a:schemeClr val="accent1"/>
                </a:solidFill>
              </a:rPr>
              <a:t>payment initiation services </a:t>
            </a:r>
            <a:r>
              <a:rPr lang="en-GB" sz="1600" kern="0" dirty="0"/>
              <a:t>and </a:t>
            </a:r>
            <a:r>
              <a:rPr lang="en-GB" sz="1600" kern="0" dirty="0">
                <a:solidFill>
                  <a:schemeClr val="accent1"/>
                </a:solidFill>
              </a:rPr>
              <a:t>account information services</a:t>
            </a:r>
          </a:p>
          <a:p>
            <a:pPr lvl="1">
              <a:spcBef>
                <a:spcPts val="800"/>
              </a:spcBef>
            </a:pPr>
            <a:r>
              <a:rPr lang="en-GB" sz="1600" kern="0" dirty="0"/>
              <a:t>- Strong customer authentication</a:t>
            </a:r>
          </a:p>
          <a:p>
            <a:pPr lvl="1">
              <a:spcBef>
                <a:spcPts val="800"/>
              </a:spcBef>
              <a:buClr>
                <a:srgbClr val="585858"/>
              </a:buClr>
            </a:pPr>
            <a:r>
              <a:rPr lang="en-GB" sz="1600" kern="0" dirty="0"/>
              <a:t>-</a:t>
            </a:r>
            <a:r>
              <a:rPr lang="en-GB" sz="1600" kern="0" dirty="0">
                <a:solidFill>
                  <a:schemeClr val="accent1"/>
                </a:solidFill>
              </a:rPr>
              <a:t> Payment fraud </a:t>
            </a:r>
            <a:r>
              <a:rPr lang="en-GB" sz="1600" kern="0" dirty="0"/>
              <a:t>reporting (needed to serve the ECB’s oversight function)</a:t>
            </a:r>
          </a:p>
          <a:p>
            <a:pPr>
              <a:spcBef>
                <a:spcPts val="1600"/>
              </a:spcBef>
            </a:pPr>
            <a:r>
              <a:rPr lang="en-GB" sz="1867" kern="0" dirty="0"/>
              <a:t>Interchange Fee Regulation (IFR)</a:t>
            </a:r>
          </a:p>
          <a:p>
            <a:pPr lvl="1">
              <a:spcBef>
                <a:spcPts val="1600"/>
              </a:spcBef>
            </a:pPr>
            <a:r>
              <a:rPr lang="en-GB" sz="1600" kern="0" dirty="0"/>
              <a:t>- New definition of </a:t>
            </a:r>
            <a:r>
              <a:rPr lang="en-GB" sz="1600" kern="0" dirty="0">
                <a:solidFill>
                  <a:schemeClr val="accent1"/>
                </a:solidFill>
              </a:rPr>
              <a:t>cross-border card-based payment transactions</a:t>
            </a:r>
          </a:p>
          <a:p>
            <a:pPr lvl="1">
              <a:spcBef>
                <a:spcPts val="1600"/>
              </a:spcBef>
            </a:pPr>
            <a:r>
              <a:rPr lang="en-GB" sz="1600" kern="0" dirty="0"/>
              <a:t>- Different </a:t>
            </a:r>
            <a:r>
              <a:rPr lang="en-GB" sz="1600" kern="0" dirty="0">
                <a:solidFill>
                  <a:schemeClr val="accent1"/>
                </a:solidFill>
              </a:rPr>
              <a:t>fees </a:t>
            </a:r>
            <a:r>
              <a:rPr lang="en-GB" sz="1600" kern="0" dirty="0"/>
              <a:t>for credit and debit cards</a:t>
            </a:r>
          </a:p>
          <a:p>
            <a:endParaRPr lang="en-GB" sz="1867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0"/>
          <a:stretch/>
        </p:blipFill>
        <p:spPr>
          <a:xfrm>
            <a:off x="8102205" y="2712345"/>
            <a:ext cx="3557527" cy="229290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7470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9" y="278331"/>
            <a:ext cx="11205633" cy="737669"/>
          </a:xfrm>
        </p:spPr>
        <p:txBody>
          <a:bodyPr/>
          <a:lstStyle/>
          <a:p>
            <a:r>
              <a:rPr lang="en-GB" sz="3200" dirty="0">
                <a:solidFill>
                  <a:schemeClr val="accent1"/>
                </a:solidFill>
              </a:rPr>
              <a:t>Payments statistics update – scope and user demands (4/4)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D2B4C-24FD-485E-ADAD-B1E3DC73B16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622301" y="880037"/>
            <a:ext cx="10858500" cy="5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en-GB" altLang="en-US" sz="2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r>
              <a:rPr lang="en-US" sz="2400" dirty="0"/>
              <a:t>…new user requirements arise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22301" y="1787196"/>
            <a:ext cx="10858500" cy="41432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altLang="en-US" sz="1867" kern="0" dirty="0">
                <a:solidFill>
                  <a:srgbClr val="585858"/>
                </a:solidFill>
              </a:rPr>
              <a:t>Monitoring cross-border trade</a:t>
            </a:r>
          </a:p>
          <a:p>
            <a:pPr lvl="1">
              <a:spcBef>
                <a:spcPts val="800"/>
              </a:spcBef>
            </a:pPr>
            <a:r>
              <a:rPr lang="en-GB" sz="1600" kern="0" dirty="0"/>
              <a:t>- More frequent and </a:t>
            </a:r>
            <a:r>
              <a:rPr lang="en-GB" sz="1600" kern="0" dirty="0">
                <a:solidFill>
                  <a:schemeClr val="accent1"/>
                </a:solidFill>
              </a:rPr>
              <a:t>detailed card data </a:t>
            </a:r>
            <a:r>
              <a:rPr lang="en-GB" sz="1600" kern="0" dirty="0"/>
              <a:t>needed to monitor cross-border trade</a:t>
            </a:r>
          </a:p>
          <a:p>
            <a:pPr lvl="1">
              <a:spcBef>
                <a:spcPts val="800"/>
              </a:spcBef>
            </a:pPr>
            <a:r>
              <a:rPr lang="en-GB" sz="1600" kern="0" dirty="0"/>
              <a:t>-</a:t>
            </a:r>
            <a:r>
              <a:rPr lang="en-GB" sz="1600" kern="0" dirty="0">
                <a:solidFill>
                  <a:schemeClr val="accent1"/>
                </a:solidFill>
              </a:rPr>
              <a:t> Merchant category code </a:t>
            </a:r>
            <a:r>
              <a:rPr lang="en-GB" sz="1600" kern="0" dirty="0"/>
              <a:t>(MCC) provides information of the business of the merchant</a:t>
            </a:r>
          </a:p>
          <a:p>
            <a:pPr lvl="1">
              <a:spcBef>
                <a:spcPts val="800"/>
              </a:spcBef>
            </a:pPr>
            <a:r>
              <a:rPr lang="en-GB" sz="1600" kern="0" dirty="0"/>
              <a:t>- MCC reported </a:t>
            </a:r>
            <a:r>
              <a:rPr lang="en-GB" sz="1600" kern="0" dirty="0">
                <a:solidFill>
                  <a:schemeClr val="accent1"/>
                </a:solidFill>
              </a:rPr>
              <a:t>quarterly </a:t>
            </a:r>
            <a:r>
              <a:rPr lang="en-GB" sz="1600" i="1" kern="0" dirty="0">
                <a:solidFill>
                  <a:schemeClr val="accent1"/>
                </a:solidFill>
              </a:rPr>
              <a:t>when available</a:t>
            </a:r>
            <a:endParaRPr lang="en-GB" sz="1600" kern="0" dirty="0">
              <a:solidFill>
                <a:schemeClr val="accent1"/>
              </a:solidFill>
            </a:endParaRPr>
          </a:p>
          <a:p>
            <a:pPr lvl="1">
              <a:spcBef>
                <a:spcPts val="800"/>
              </a:spcBef>
            </a:pPr>
            <a:endParaRPr lang="en-GB" sz="1600" kern="0" dirty="0">
              <a:solidFill>
                <a:schemeClr val="accent1"/>
              </a:solidFill>
            </a:endParaRPr>
          </a:p>
          <a:p>
            <a:pPr lvl="1">
              <a:spcBef>
                <a:spcPts val="800"/>
              </a:spcBef>
            </a:pPr>
            <a:endParaRPr lang="en-GB" sz="1600" kern="0" dirty="0">
              <a:solidFill>
                <a:schemeClr val="accent1"/>
              </a:solidFill>
            </a:endParaRPr>
          </a:p>
          <a:p>
            <a:pPr lvl="1">
              <a:spcBef>
                <a:spcPts val="800"/>
              </a:spcBef>
            </a:pPr>
            <a:endParaRPr lang="en-GB" sz="1600" kern="0" dirty="0">
              <a:solidFill>
                <a:schemeClr val="accent1"/>
              </a:solidFill>
            </a:endParaRPr>
          </a:p>
          <a:p>
            <a:pPr lvl="1">
              <a:spcBef>
                <a:spcPts val="800"/>
              </a:spcBef>
            </a:pPr>
            <a:endParaRPr lang="en-GB" sz="1600" kern="0" dirty="0">
              <a:solidFill>
                <a:schemeClr val="accent1"/>
              </a:solidFill>
            </a:endParaRPr>
          </a:p>
          <a:p>
            <a:r>
              <a:rPr lang="en-US" sz="1867" b="1" i="1" dirty="0">
                <a:solidFill>
                  <a:srgbClr val="003399"/>
                </a:solidFill>
              </a:rPr>
              <a:t>→ </a:t>
            </a:r>
            <a:r>
              <a:rPr lang="en-US" sz="1867" b="1" i="1" dirty="0">
                <a:solidFill>
                  <a:schemeClr val="accent1"/>
                </a:solidFill>
              </a:rPr>
              <a:t>Need to update ECB Regulation in order to capture new developments and meet user needs</a:t>
            </a:r>
            <a:endParaRPr lang="en-GB" sz="1867" b="1" i="1" dirty="0">
              <a:solidFill>
                <a:schemeClr val="accent1"/>
              </a:solidFill>
            </a:endParaRPr>
          </a:p>
          <a:p>
            <a:endParaRPr lang="en-GB" sz="1867" kern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2584452"/>
            <a:ext cx="2049636" cy="188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30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41546E43-4919-4152-9990-F67B01B0D83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2" name="Tijdelijke aanduiding voor afbeelding 51">
            <a:extLst>
              <a:ext uri="{FF2B5EF4-FFF2-40B4-BE49-F238E27FC236}">
                <a16:creationId xmlns:a16="http://schemas.microsoft.com/office/drawing/2014/main" id="{F7D57C07-5A22-4705-A4EC-E74C7EBDE2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5188"/>
          <a:stretch>
            <a:fillRect/>
          </a:stretch>
        </p:blipFill>
        <p:spPr/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DE66C99F-2756-4029-A05A-5F358C238D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BE3EE7BA-983B-42C1-820E-0F932CFC0C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720484DF-8384-44CF-A8FA-27CF37E072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/>
              <a:t>Hoofdstuk titel van</a:t>
            </a:r>
            <a:br>
              <a:rPr lang="en-GB"/>
            </a:br>
            <a:r>
              <a:rPr lang="en-GB"/>
              <a:t>max. 2 regels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66A8C9-A679-4808-A16F-ECD2C8DA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ABC8-9D07-4A44-AADE-F063D5088C35}" type="datetime4">
              <a:rPr lang="en-GB" smtClean="0"/>
              <a:pPr/>
              <a:t>07 May 2021</a:t>
            </a:fld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445F92-9DA7-49EF-A5CA-99D1F06F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7ED99-3F45-4257-9A6C-FAF23CA881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A3C54A10-4E94-49C8-90A7-77C2A4D760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E094A8B6-DD62-46A8-A49C-BCC63E827D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solidFill>
            <a:schemeClr val="accent6">
              <a:alpha val="60000"/>
            </a:schemeClr>
          </a:solidFill>
        </p:spPr>
        <p:txBody>
          <a:bodyPr/>
          <a:lstStyle/>
          <a:p>
            <a:r>
              <a:rPr lang="en-GB" dirty="0"/>
              <a:t>02</a:t>
            </a:r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C59AA5B5-21B2-4BC4-8C8F-925FFF8647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GB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4220D-F2C2-4D9F-B76E-6327F156AC6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GB" dirty="0"/>
              <a:t>Payments Statistics - 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EC034-3D69-4F97-B1D9-5CCB7E9BA43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defRPr/>
            </a:pPr>
            <a:r>
              <a:rPr lang="en-US" dirty="0"/>
              <a:t>Key features of the amending Regulation</a:t>
            </a:r>
            <a:endParaRPr lang="en-GB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486EC0-77E0-4AE2-98EF-25C744D0311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GB" dirty="0"/>
              <a:t>Implementation of the regulation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F73CC39-96D6-47C4-950E-F463A59A502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AAA950F-1E30-41B5-BC2E-9F30D52A0BC7}"/>
              </a:ext>
            </a:extLst>
          </p:cNvPr>
          <p:cNvSpPr txBox="1">
            <a:spLocks/>
          </p:cNvSpPr>
          <p:nvPr/>
        </p:nvSpPr>
        <p:spPr>
          <a:xfrm>
            <a:off x="6520014" y="2736936"/>
            <a:ext cx="4992880" cy="532308"/>
          </a:xfrm>
          <a:prstGeom prst="rect">
            <a:avLst/>
          </a:prstGeom>
        </p:spPr>
        <p:txBody>
          <a:bodyPr vert="horz" lIns="144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1813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4863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0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6pPr>
            <a:lvl7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55600" indent="-355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800" b="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err="1"/>
              <a:t>Derogation</a:t>
            </a:r>
            <a:r>
              <a:rPr lang="nl-BE" dirty="0"/>
              <a:t> system</a:t>
            </a:r>
          </a:p>
        </p:txBody>
      </p:sp>
      <p:sp>
        <p:nvSpPr>
          <p:cNvPr id="18" name="Tijdelijke aanduiding voor tekst 36">
            <a:extLst>
              <a:ext uri="{FF2B5EF4-FFF2-40B4-BE49-F238E27FC236}">
                <a16:creationId xmlns:a16="http://schemas.microsoft.com/office/drawing/2014/main" id="{45EE43F7-BA9D-468E-B96E-A234D12AAB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053471" y="2767822"/>
            <a:ext cx="470536" cy="470536"/>
          </a:xfrm>
        </p:spPr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2870549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12192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5810252" y="6477001"/>
            <a:ext cx="552449" cy="182033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9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575" indent="-38099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962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547" indent="-304792" eaLnBrk="0" hangingPunct="0"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3131" indent="-304792" eaLnBrk="0" hangingPunct="0"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2133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BF0490D8-F7DA-4624-B506-BDB813A03DFF}" type="slidenum">
              <a:rPr altLang="en-US" sz="120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9</a:t>
            </a:fld>
            <a:endParaRPr altLang="en-US" sz="12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8" y="367590"/>
            <a:ext cx="11459633" cy="500861"/>
          </a:xfrm>
        </p:spPr>
        <p:txBody>
          <a:bodyPr/>
          <a:lstStyle/>
          <a:p>
            <a:pPr>
              <a:lnSpc>
                <a:spcPts val="3733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Key features of the amending Regulation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4418" y="903096"/>
            <a:ext cx="10926233" cy="5407393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29686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3159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19200" indent="-303213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524000" indent="-303213" algn="l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Clr>
                <a:srgbClr val="003399"/>
              </a:buClr>
              <a:buNone/>
            </a:pPr>
            <a:endParaRPr lang="en-GB" sz="2133" b="1" kern="0" dirty="0">
              <a:solidFill>
                <a:srgbClr val="003399"/>
              </a:solidFill>
            </a:endParaRPr>
          </a:p>
          <a:p>
            <a:pPr>
              <a:spcBef>
                <a:spcPts val="1600"/>
              </a:spcBef>
              <a:buClr>
                <a:srgbClr val="003399"/>
              </a:buClr>
            </a:pPr>
            <a:r>
              <a:rPr lang="en-GB" sz="2133" kern="0" dirty="0">
                <a:solidFill>
                  <a:schemeClr val="accent1"/>
                </a:solidFill>
              </a:rPr>
              <a:t>New initiation channels; changes in the payments systems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67" kern="0" dirty="0">
                <a:solidFill>
                  <a:srgbClr val="585858"/>
                </a:solidFill>
              </a:rPr>
              <a:t>(P2P) mobile payments, payment initiation services, instant payments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accent1"/>
                </a:solidFill>
              </a:rPr>
              <a:t>Fraud and related data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67" kern="0" dirty="0">
                <a:solidFill>
                  <a:srgbClr val="585858"/>
                </a:solidFill>
              </a:rPr>
              <a:t>Payments, fraudulent payments and authentication measures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67" kern="0" dirty="0">
                <a:solidFill>
                  <a:srgbClr val="585858"/>
                </a:solidFill>
              </a:rPr>
              <a:t>Overlap with EBA Guidelines necessitates a </a:t>
            </a:r>
            <a:r>
              <a:rPr lang="en-GB" sz="1867" kern="0" dirty="0">
                <a:solidFill>
                  <a:schemeClr val="tx2"/>
                </a:solidFill>
              </a:rPr>
              <a:t>“single data flow”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rgbClr val="585858"/>
                </a:solidFill>
              </a:rPr>
              <a:t>Data for </a:t>
            </a:r>
            <a:r>
              <a:rPr lang="en-GB" sz="2133" kern="0" dirty="0">
                <a:solidFill>
                  <a:schemeClr val="accent1"/>
                </a:solidFill>
              </a:rPr>
              <a:t>Balance of Payments </a:t>
            </a:r>
            <a:r>
              <a:rPr lang="en-GB" sz="2133" kern="0" dirty="0">
                <a:solidFill>
                  <a:srgbClr val="585858"/>
                </a:solidFill>
              </a:rPr>
              <a:t>purposes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67" kern="0" dirty="0"/>
              <a:t>More detailed </a:t>
            </a:r>
            <a:r>
              <a:rPr lang="en-GB" sz="1867" kern="0" dirty="0">
                <a:solidFill>
                  <a:schemeClr val="tx2"/>
                </a:solidFill>
              </a:rPr>
              <a:t>sectoral and geographic coverage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Enhanced frequency </a:t>
            </a:r>
            <a:r>
              <a:rPr lang="en-GB" sz="2133" kern="0" dirty="0">
                <a:solidFill>
                  <a:srgbClr val="585858"/>
                </a:solidFill>
              </a:rPr>
              <a:t>– quarterly and semi-annual reporting 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</a:pPr>
            <a:r>
              <a:rPr lang="en-GB" sz="2133" kern="0" dirty="0">
                <a:solidFill>
                  <a:schemeClr val="tx2"/>
                </a:solidFill>
              </a:rPr>
              <a:t>Enhanced timeliness </a:t>
            </a:r>
            <a:r>
              <a:rPr lang="en-GB" sz="2133" kern="0" dirty="0">
                <a:solidFill>
                  <a:srgbClr val="585858"/>
                </a:solidFill>
              </a:rPr>
              <a:t>– 1-month for quarterly data</a:t>
            </a:r>
            <a:r>
              <a:rPr lang="en-GB" sz="2133" kern="0">
                <a:solidFill>
                  <a:srgbClr val="585858"/>
                </a:solidFill>
              </a:rPr>
              <a:t>, 3-months </a:t>
            </a:r>
            <a:r>
              <a:rPr lang="en-GB" sz="2133" kern="0" dirty="0">
                <a:solidFill>
                  <a:srgbClr val="585858"/>
                </a:solidFill>
              </a:rPr>
              <a:t>for semi-annual data</a:t>
            </a:r>
          </a:p>
          <a:p>
            <a:pPr marL="0" indent="0">
              <a:spcBef>
                <a:spcPts val="1600"/>
              </a:spcBef>
              <a:spcAft>
                <a:spcPts val="0"/>
              </a:spcAft>
              <a:buClr>
                <a:srgbClr val="003399"/>
              </a:buClr>
              <a:buNone/>
            </a:pPr>
            <a:endParaRPr lang="en-GB" sz="2133" kern="0" dirty="0">
              <a:solidFill>
                <a:srgbClr val="585858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</a:pPr>
            <a:endParaRPr lang="en-GB" sz="1867" kern="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73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6e21b8cc3a52f7da8daf910a7ff39b7c84bd9"/>
</p:tagLst>
</file>

<file path=ppt/theme/theme1.xml><?xml version="1.0" encoding="utf-8"?>
<a:theme xmlns:a="http://schemas.openxmlformats.org/drawingml/2006/main" name="Presentatie">
  <a:themeElements>
    <a:clrScheme name="Aangepast 1">
      <a:dk1>
        <a:sysClr val="windowText" lastClr="000000"/>
      </a:dk1>
      <a:lt1>
        <a:sysClr val="window" lastClr="FFFFFF"/>
      </a:lt1>
      <a:dk2>
        <a:srgbClr val="333333"/>
      </a:dk2>
      <a:lt2>
        <a:srgbClr val="E9E9E9"/>
      </a:lt2>
      <a:accent1>
        <a:srgbClr val="29497C"/>
      </a:accent1>
      <a:accent2>
        <a:srgbClr val="009FE0"/>
      </a:accent2>
      <a:accent3>
        <a:srgbClr val="BEC6C9"/>
      </a:accent3>
      <a:accent4>
        <a:srgbClr val="76A236"/>
      </a:accent4>
      <a:accent5>
        <a:srgbClr val="FBBE00"/>
      </a:accent5>
      <a:accent6>
        <a:srgbClr val="60A2B1"/>
      </a:accent6>
      <a:hlink>
        <a:srgbClr val="009FE0"/>
      </a:hlink>
      <a:folHlink>
        <a:srgbClr val="29497C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300"/>
          </a:spcBef>
          <a:spcAft>
            <a:spcPts val="3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8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ull Template BNB.pptx" id="{EBAFA849-4FA2-4C49-86F9-A349D8A47413}" vid="{91FDDAFD-4447-4C50-AE8B-0ED5C3503FB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DD282AA52B347A44C7D02AB98C604" ma:contentTypeVersion="13" ma:contentTypeDescription="Create a new document." ma:contentTypeScope="" ma:versionID="ac87d1f0ef5a0c8e5ccfd3738886eb59">
  <xsd:schema xmlns:xsd="http://www.w3.org/2001/XMLSchema" xmlns:xs="http://www.w3.org/2001/XMLSchema" xmlns:p="http://schemas.microsoft.com/office/2006/metadata/properties" xmlns:ns3="242009b9-5bc2-4c2f-85bc-ce34ddf4790d" xmlns:ns4="9c1b1717-db0b-4996-a324-064ef7425dfc" targetNamespace="http://schemas.microsoft.com/office/2006/metadata/properties" ma:root="true" ma:fieldsID="c02f826372d1dd1abebdf1aec622416b" ns3:_="" ns4:_="">
    <xsd:import namespace="242009b9-5bc2-4c2f-85bc-ce34ddf4790d"/>
    <xsd:import namespace="9c1b1717-db0b-4996-a324-064ef7425d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009b9-5bc2-4c2f-85bc-ce34ddf47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b1717-db0b-4996-a324-064ef7425d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A8437-EAFD-44FD-B014-5D667F1EFA9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9c1b1717-db0b-4996-a324-064ef7425dfc"/>
    <ds:schemaRef ds:uri="http://schemas.openxmlformats.org/package/2006/metadata/core-properties"/>
    <ds:schemaRef ds:uri="242009b9-5bc2-4c2f-85bc-ce34ddf4790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A2411D0-D0F9-4AF3-AE21-DD5805E4DC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6E05D1-659F-40D6-B76B-6D3804AC5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2009b9-5bc2-4c2f-85bc-ce34ddf4790d"/>
    <ds:schemaRef ds:uri="9c1b1717-db0b-4996-a324-064ef7425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Full Template BNB</Template>
  <TotalTime>167</TotalTime>
  <Words>1278</Words>
  <Application>Microsoft Office PowerPoint</Application>
  <PresentationFormat>Widescreen</PresentationFormat>
  <Paragraphs>294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Presentatie</vt:lpstr>
      <vt:lpstr>The update of the Regulation on payments statistics</vt:lpstr>
      <vt:lpstr>PowerPoint Presentation</vt:lpstr>
      <vt:lpstr>PowerPoint Presentation</vt:lpstr>
      <vt:lpstr>Payments statistics – background (1/4)</vt:lpstr>
      <vt:lpstr>Payments statistics update – scope and user demands (2/4)</vt:lpstr>
      <vt:lpstr>Payments statistics update – scope and user demands (3/4)</vt:lpstr>
      <vt:lpstr>Payments statistics update – scope and user demands (4/4)</vt:lpstr>
      <vt:lpstr>PowerPoint Presentation</vt:lpstr>
      <vt:lpstr>Key features of the amending Regulation</vt:lpstr>
      <vt:lpstr>PowerPoint Presentation</vt:lpstr>
      <vt:lpstr>Tables split according to payment service (PST-3)</vt:lpstr>
      <vt:lpstr>Payments Statistics Reporting (PST-3)</vt:lpstr>
      <vt:lpstr>PowerPoint Presentation</vt:lpstr>
      <vt:lpstr>Derogation system</vt:lpstr>
      <vt:lpstr>Tables split according to payment service (PST-3_DER)</vt:lpstr>
      <vt:lpstr>Payments Statistics Reporting (PST-3_DER)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update of the Regulation on payments statistics</dc:title>
  <dc:creator>Van Trimpont Francois</dc:creator>
  <cp:lastModifiedBy>Roggemans Paul</cp:lastModifiedBy>
  <cp:revision>12</cp:revision>
  <dcterms:created xsi:type="dcterms:W3CDTF">2021-01-15T14:15:57Z</dcterms:created>
  <dcterms:modified xsi:type="dcterms:W3CDTF">2021-05-07T12:03:56Z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0x010100A42DD282AA52B347A44C7D02AB98C604</vt:lpwstr>
  </property>
</Properties>
</file>